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2"/>
    <p:sldMasterId id="2147483744" r:id="rId13"/>
  </p:sldMasterIdLst>
  <p:notesMasterIdLst>
    <p:notesMasterId r:id="rId53"/>
  </p:notesMasterIdLst>
  <p:sldIdLst>
    <p:sldId id="256" r:id="rId14"/>
    <p:sldId id="282" r:id="rId15"/>
    <p:sldId id="283" r:id="rId16"/>
    <p:sldId id="284" r:id="rId17"/>
    <p:sldId id="285" r:id="rId18"/>
    <p:sldId id="286" r:id="rId19"/>
    <p:sldId id="300" r:id="rId20"/>
    <p:sldId id="301" r:id="rId21"/>
    <p:sldId id="302" r:id="rId22"/>
    <p:sldId id="297" r:id="rId23"/>
    <p:sldId id="281" r:id="rId24"/>
    <p:sldId id="288" r:id="rId25"/>
    <p:sldId id="289" r:id="rId26"/>
    <p:sldId id="464" r:id="rId27"/>
    <p:sldId id="500" r:id="rId28"/>
    <p:sldId id="293" r:id="rId29"/>
    <p:sldId id="287" r:id="rId30"/>
    <p:sldId id="295" r:id="rId31"/>
    <p:sldId id="290" r:id="rId32"/>
    <p:sldId id="501" r:id="rId33"/>
    <p:sldId id="291" r:id="rId34"/>
    <p:sldId id="294" r:id="rId35"/>
    <p:sldId id="374" r:id="rId36"/>
    <p:sldId id="509" r:id="rId37"/>
    <p:sldId id="510" r:id="rId38"/>
    <p:sldId id="377" r:id="rId39"/>
    <p:sldId id="378" r:id="rId40"/>
    <p:sldId id="379" r:id="rId41"/>
    <p:sldId id="380" r:id="rId42"/>
    <p:sldId id="511" r:id="rId43"/>
    <p:sldId id="383" r:id="rId44"/>
    <p:sldId id="515" r:id="rId45"/>
    <p:sldId id="514" r:id="rId46"/>
    <p:sldId id="516" r:id="rId47"/>
    <p:sldId id="512" r:id="rId48"/>
    <p:sldId id="513" r:id="rId49"/>
    <p:sldId id="296" r:id="rId50"/>
    <p:sldId id="292" r:id="rId51"/>
    <p:sldId id="280"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ata Festa" initials="RF" lastIdx="12" clrIdx="0">
    <p:extLst>
      <p:ext uri="{19B8F6BF-5375-455C-9EA6-DF929625EA0E}">
        <p15:presenceInfo xmlns:p15="http://schemas.microsoft.com/office/powerpoint/2012/main" userId="S::rfesta@microsoft.com::6f22df47-533b-4c2a-a3c1-7f9ad1d63e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96D4F-0E74-44C6-8306-0330660DC52E}" v="52" dt="2022-01-24T22:21:53.145"/>
    <p1510:client id="{32857316-3FB1-474B-8396-5AB8C949BB90}" v="2" dt="2022-01-25T01:41:51.576"/>
    <p1510:client id="{701B7784-B964-43FD-B190-E4873CD4DDDD}" v="28" dt="2022-01-20T15:56:44.125"/>
    <p1510:client id="{702F1863-A621-421A-8AB3-A69F6AAA476B}" v="197" dt="2022-01-25T01:47:14.052"/>
    <p1510:client id="{7BCC9ED4-E1CB-405D-A679-244F5843ADD9}" v="1147" dt="2022-01-24T21:57:21.474"/>
    <p1510:client id="{8D5395AC-411C-46DD-8F68-0D4DFA45D0B0}" v="4" dt="2022-01-25T01:39:35.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75633" autoAdjust="0"/>
  </p:normalViewPr>
  <p:slideViewPr>
    <p:cSldViewPr snapToGrid="0">
      <p:cViewPr varScale="1">
        <p:scale>
          <a:sx n="76" d="100"/>
          <a:sy n="76" d="100"/>
        </p:scale>
        <p:origin x="27" y="195"/>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61" Type="http://schemas.microsoft.com/office/2015/10/relationships/revisionInfo" Target="revisionInfo.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ildiz" userId="90f344fc-4655-4923-aeaf-697bba59c1a7" providerId="ADAL" clId="{37BAC0EB-AB3E-44E2-89FB-EBA923452073}"/>
    <pc:docChg chg="modSld">
      <pc:chgData name="Batuhan Yildiz" userId="90f344fc-4655-4923-aeaf-697bba59c1a7" providerId="ADAL" clId="{37BAC0EB-AB3E-44E2-89FB-EBA923452073}" dt="2020-06-04T17:18:30.577" v="10" actId="20577"/>
      <pc:docMkLst>
        <pc:docMk/>
      </pc:docMkLst>
      <pc:sldChg chg="modSp">
        <pc:chgData name="Batuhan Yildiz" userId="90f344fc-4655-4923-aeaf-697bba59c1a7" providerId="ADAL" clId="{37BAC0EB-AB3E-44E2-89FB-EBA923452073}" dt="2020-06-04T17:13:11.098" v="0" actId="20577"/>
        <pc:sldMkLst>
          <pc:docMk/>
          <pc:sldMk cId="3631375335" sldId="260"/>
        </pc:sldMkLst>
        <pc:graphicFrameChg chg="mod">
          <ac:chgData name="Batuhan Yildiz" userId="90f344fc-4655-4923-aeaf-697bba59c1a7" providerId="ADAL" clId="{37BAC0EB-AB3E-44E2-89FB-EBA923452073}" dt="2020-06-04T17:13:11.098" v="0" actId="20577"/>
          <ac:graphicFrameMkLst>
            <pc:docMk/>
            <pc:sldMk cId="3631375335" sldId="260"/>
            <ac:graphicFrameMk id="3" creationId="{0226D48F-654C-4D0C-B135-A183E3BA2CFF}"/>
          </ac:graphicFrameMkLst>
        </pc:graphicFrameChg>
      </pc:sldChg>
      <pc:sldChg chg="modSp">
        <pc:chgData name="Batuhan Yildiz" userId="90f344fc-4655-4923-aeaf-697bba59c1a7" providerId="ADAL" clId="{37BAC0EB-AB3E-44E2-89FB-EBA923452073}" dt="2020-06-04T17:13:19.644" v="1" actId="255"/>
        <pc:sldMkLst>
          <pc:docMk/>
          <pc:sldMk cId="3642460649" sldId="261"/>
        </pc:sldMkLst>
        <pc:graphicFrameChg chg="mod">
          <ac:chgData name="Batuhan Yildiz" userId="90f344fc-4655-4923-aeaf-697bba59c1a7" providerId="ADAL" clId="{37BAC0EB-AB3E-44E2-89FB-EBA923452073}" dt="2020-06-04T17:13:19.644" v="1" actId="255"/>
          <ac:graphicFrameMkLst>
            <pc:docMk/>
            <pc:sldMk cId="3642460649" sldId="261"/>
            <ac:graphicFrameMk id="7" creationId="{ADC8DEB8-E906-4D87-8BB2-77A102128648}"/>
          </ac:graphicFrameMkLst>
        </pc:graphicFrameChg>
      </pc:sldChg>
      <pc:sldChg chg="modSp">
        <pc:chgData name="Batuhan Yildiz" userId="90f344fc-4655-4923-aeaf-697bba59c1a7" providerId="ADAL" clId="{37BAC0EB-AB3E-44E2-89FB-EBA923452073}" dt="2020-06-04T17:13:53.610" v="3" actId="12100"/>
        <pc:sldMkLst>
          <pc:docMk/>
          <pc:sldMk cId="45058819" sldId="263"/>
        </pc:sldMkLst>
        <pc:graphicFrameChg chg="mod">
          <ac:chgData name="Batuhan Yildiz" userId="90f344fc-4655-4923-aeaf-697bba59c1a7" providerId="ADAL" clId="{37BAC0EB-AB3E-44E2-89FB-EBA923452073}" dt="2020-06-04T17:13:53.610" v="3" actId="12100"/>
          <ac:graphicFrameMkLst>
            <pc:docMk/>
            <pc:sldMk cId="45058819" sldId="263"/>
            <ac:graphicFrameMk id="13" creationId="{C1132268-39F0-4500-B5E4-CA90E832AE4D}"/>
          </ac:graphicFrameMkLst>
        </pc:graphicFrameChg>
      </pc:sldChg>
      <pc:sldChg chg="modSp">
        <pc:chgData name="Batuhan Yildiz" userId="90f344fc-4655-4923-aeaf-697bba59c1a7" providerId="ADAL" clId="{37BAC0EB-AB3E-44E2-89FB-EBA923452073}" dt="2020-06-04T17:18:30.577" v="10" actId="20577"/>
        <pc:sldMkLst>
          <pc:docMk/>
          <pc:sldMk cId="3142935976" sldId="264"/>
        </pc:sldMkLst>
        <pc:graphicFrameChg chg="mod">
          <ac:chgData name="Batuhan Yildiz" userId="90f344fc-4655-4923-aeaf-697bba59c1a7" providerId="ADAL" clId="{37BAC0EB-AB3E-44E2-89FB-EBA923452073}" dt="2020-06-04T17:18:30.577" v="10" actId="20577"/>
          <ac:graphicFrameMkLst>
            <pc:docMk/>
            <pc:sldMk cId="3142935976" sldId="264"/>
            <ac:graphicFrameMk id="13" creationId="{768DB798-874F-476C-B0AD-5F51857DD7E5}"/>
          </ac:graphicFrameMkLst>
        </pc:graphicFrameChg>
      </pc:sldChg>
      <pc:sldChg chg="modSp">
        <pc:chgData name="Batuhan Yildiz" userId="90f344fc-4655-4923-aeaf-697bba59c1a7" providerId="ADAL" clId="{37BAC0EB-AB3E-44E2-89FB-EBA923452073}" dt="2020-06-04T17:14:11.370" v="6" actId="12100"/>
        <pc:sldMkLst>
          <pc:docMk/>
          <pc:sldMk cId="2835317004" sldId="277"/>
        </pc:sldMkLst>
        <pc:graphicFrameChg chg="mod">
          <ac:chgData name="Batuhan Yildiz" userId="90f344fc-4655-4923-aeaf-697bba59c1a7" providerId="ADAL" clId="{37BAC0EB-AB3E-44E2-89FB-EBA923452073}" dt="2020-06-04T17:14:11.370" v="6" actId="12100"/>
          <ac:graphicFrameMkLst>
            <pc:docMk/>
            <pc:sldMk cId="2835317004" sldId="277"/>
            <ac:graphicFrameMk id="13" creationId="{C1132268-39F0-4500-B5E4-CA90E832AE4D}"/>
          </ac:graphicFrameMkLst>
        </pc:graphicFrameChg>
      </pc:sldChg>
    </pc:docChg>
  </pc:docChgLst>
  <pc:docChgLst>
    <pc:chgData name="Caroline Matthews" userId="S::camatthews@microsoft.com::1acf8967-b367-4890-9a5f-756399b10f54" providerId="AD" clId="Web-{7BCC9ED4-E1CB-405D-A679-244F5843ADD9}"/>
    <pc:docChg chg="addSld modSld sldOrd">
      <pc:chgData name="Caroline Matthews" userId="S::camatthews@microsoft.com::1acf8967-b367-4890-9a5f-756399b10f54" providerId="AD" clId="Web-{7BCC9ED4-E1CB-405D-A679-244F5843ADD9}" dt="2022-01-24T21:57:21.474" v="625"/>
      <pc:docMkLst>
        <pc:docMk/>
      </pc:docMkLst>
      <pc:sldChg chg="modSp ord">
        <pc:chgData name="Caroline Matthews" userId="S::camatthews@microsoft.com::1acf8967-b367-4890-9a5f-756399b10f54" providerId="AD" clId="Web-{7BCC9ED4-E1CB-405D-A679-244F5843ADD9}" dt="2022-01-24T21:50:49.355" v="411"/>
        <pc:sldMkLst>
          <pc:docMk/>
          <pc:sldMk cId="2175680124" sldId="296"/>
        </pc:sldMkLst>
        <pc:spChg chg="mod">
          <ac:chgData name="Caroline Matthews" userId="S::camatthews@microsoft.com::1acf8967-b367-4890-9a5f-756399b10f54" providerId="AD" clId="Web-{7BCC9ED4-E1CB-405D-A679-244F5843ADD9}" dt="2022-01-24T21:47:42.725" v="209" actId="20577"/>
          <ac:spMkLst>
            <pc:docMk/>
            <pc:sldMk cId="2175680124" sldId="296"/>
            <ac:spMk id="2" creationId="{8498B189-147D-4609-9606-50ACC1B43C0A}"/>
          </ac:spMkLst>
        </pc:spChg>
        <pc:spChg chg="mod">
          <ac:chgData name="Caroline Matthews" userId="S::camatthews@microsoft.com::1acf8967-b367-4890-9a5f-756399b10f54" providerId="AD" clId="Web-{7BCC9ED4-E1CB-405D-A679-244F5843ADD9}" dt="2022-01-24T21:50:49.355" v="411"/>
          <ac:spMkLst>
            <pc:docMk/>
            <pc:sldMk cId="2175680124" sldId="296"/>
            <ac:spMk id="3" creationId="{D94A8D80-AFFA-4E5E-85DA-8639179333B6}"/>
          </ac:spMkLst>
        </pc:spChg>
      </pc:sldChg>
      <pc:sldChg chg="modSp add replId">
        <pc:chgData name="Caroline Matthews" userId="S::camatthews@microsoft.com::1acf8967-b367-4890-9a5f-756399b10f54" providerId="AD" clId="Web-{7BCC9ED4-E1CB-405D-A679-244F5843ADD9}" dt="2022-01-24T21:56:28.145" v="544" actId="20577"/>
        <pc:sldMkLst>
          <pc:docMk/>
          <pc:sldMk cId="2472777197" sldId="512"/>
        </pc:sldMkLst>
        <pc:spChg chg="mod">
          <ac:chgData name="Caroline Matthews" userId="S::camatthews@microsoft.com::1acf8967-b367-4890-9a5f-756399b10f54" providerId="AD" clId="Web-{7BCC9ED4-E1CB-405D-A679-244F5843ADD9}" dt="2022-01-24T21:56:28.145" v="544" actId="20577"/>
          <ac:spMkLst>
            <pc:docMk/>
            <pc:sldMk cId="2472777197" sldId="512"/>
            <ac:spMk id="3" creationId="{D94A8D80-AFFA-4E5E-85DA-8639179333B6}"/>
          </ac:spMkLst>
        </pc:spChg>
      </pc:sldChg>
      <pc:sldChg chg="modSp add ord replId">
        <pc:chgData name="Caroline Matthews" userId="S::camatthews@microsoft.com::1acf8967-b367-4890-9a5f-756399b10f54" providerId="AD" clId="Web-{7BCC9ED4-E1CB-405D-A679-244F5843ADD9}" dt="2022-01-24T21:57:21.474" v="625"/>
        <pc:sldMkLst>
          <pc:docMk/>
          <pc:sldMk cId="317037919" sldId="513"/>
        </pc:sldMkLst>
        <pc:spChg chg="mod">
          <ac:chgData name="Caroline Matthews" userId="S::camatthews@microsoft.com::1acf8967-b367-4890-9a5f-756399b10f54" providerId="AD" clId="Web-{7BCC9ED4-E1CB-405D-A679-244F5843ADD9}" dt="2022-01-24T21:57:21.474" v="625"/>
          <ac:spMkLst>
            <pc:docMk/>
            <pc:sldMk cId="317037919" sldId="513"/>
            <ac:spMk id="2" creationId="{8498B189-147D-4609-9606-50ACC1B43C0A}"/>
          </ac:spMkLst>
        </pc:spChg>
        <pc:spChg chg="mod">
          <ac:chgData name="Caroline Matthews" userId="S::camatthews@microsoft.com::1acf8967-b367-4890-9a5f-756399b10f54" providerId="AD" clId="Web-{7BCC9ED4-E1CB-405D-A679-244F5843ADD9}" dt="2022-01-24T21:57:19.724" v="624" actId="20577"/>
          <ac:spMkLst>
            <pc:docMk/>
            <pc:sldMk cId="317037919" sldId="513"/>
            <ac:spMk id="3" creationId="{D94A8D80-AFFA-4E5E-85DA-8639179333B6}"/>
          </ac:spMkLst>
        </pc:spChg>
      </pc:sldChg>
    </pc:docChg>
  </pc:docChgLst>
  <pc:docChgLst>
    <pc:chgData name="Renata Festa" userId="6f22df47-533b-4c2a-a3c1-7f9ad1d63e10" providerId="ADAL" clId="{3F40CDFB-C999-46F8-A93A-A4C31A962EE6}"/>
    <pc:docChg chg="undo custSel delSld modSld">
      <pc:chgData name="Renata Festa" userId="6f22df47-533b-4c2a-a3c1-7f9ad1d63e10" providerId="ADAL" clId="{3F40CDFB-C999-46F8-A93A-A4C31A962EE6}" dt="2020-04-01T20:09:37.495" v="215" actId="20577"/>
      <pc:docMkLst>
        <pc:docMk/>
      </pc:docMkLst>
      <pc:sldChg chg="addSp delSp modSp mod delCm">
        <pc:chgData name="Renata Festa" userId="6f22df47-533b-4c2a-a3c1-7f9ad1d63e10" providerId="ADAL" clId="{3F40CDFB-C999-46F8-A93A-A4C31A962EE6}" dt="2020-04-01T20:07:12.178" v="150" actId="1076"/>
        <pc:sldMkLst>
          <pc:docMk/>
          <pc:sldMk cId="62941591" sldId="256"/>
        </pc:sldMkLst>
        <pc:spChg chg="mod">
          <ac:chgData name="Renata Festa" userId="6f22df47-533b-4c2a-a3c1-7f9ad1d63e10" providerId="ADAL" clId="{3F40CDFB-C999-46F8-A93A-A4C31A962EE6}" dt="2020-04-01T18:44:01.368" v="0"/>
          <ac:spMkLst>
            <pc:docMk/>
            <pc:sldMk cId="62941591" sldId="256"/>
            <ac:spMk id="6" creationId="{00000000-0000-0000-0000-000000000000}"/>
          </ac:spMkLst>
        </pc:spChg>
        <pc:spChg chg="mod ord">
          <ac:chgData name="Renata Festa" userId="6f22df47-533b-4c2a-a3c1-7f9ad1d63e10" providerId="ADAL" clId="{3F40CDFB-C999-46F8-A93A-A4C31A962EE6}" dt="2020-04-01T20:07:12.178" v="150" actId="1076"/>
          <ac:spMkLst>
            <pc:docMk/>
            <pc:sldMk cId="62941591" sldId="256"/>
            <ac:spMk id="7" creationId="{D3EAAD9A-76BF-48B0-A6BF-A24D0A8C5A8F}"/>
          </ac:spMkLst>
        </pc:spChg>
        <pc:picChg chg="add del mod ord">
          <ac:chgData name="Renata Festa" userId="6f22df47-533b-4c2a-a3c1-7f9ad1d63e10" providerId="ADAL" clId="{3F40CDFB-C999-46F8-A93A-A4C31A962EE6}" dt="2020-04-01T20:02:02.153" v="147" actId="478"/>
          <ac:picMkLst>
            <pc:docMk/>
            <pc:sldMk cId="62941591" sldId="256"/>
            <ac:picMk id="2" creationId="{62E60E3B-AE3D-4AAA-8009-8778FD6C2304}"/>
          </ac:picMkLst>
        </pc:picChg>
        <pc:picChg chg="del">
          <ac:chgData name="Renata Festa" userId="6f22df47-533b-4c2a-a3c1-7f9ad1d63e10" providerId="ADAL" clId="{3F40CDFB-C999-46F8-A93A-A4C31A962EE6}" dt="2020-04-01T20:00:41.338" v="134" actId="478"/>
          <ac:picMkLst>
            <pc:docMk/>
            <pc:sldMk cId="62941591" sldId="256"/>
            <ac:picMk id="12" creationId="{6D706921-725F-4AC7-9409-772EF5072782}"/>
          </ac:picMkLst>
        </pc:picChg>
      </pc:sldChg>
      <pc:sldChg chg="modSp delCm">
        <pc:chgData name="Renata Festa" userId="6f22df47-533b-4c2a-a3c1-7f9ad1d63e10" providerId="ADAL" clId="{3F40CDFB-C999-46F8-A93A-A4C31A962EE6}" dt="2020-04-01T20:09:37.495" v="215" actId="20577"/>
        <pc:sldMkLst>
          <pc:docMk/>
          <pc:sldMk cId="3631375335" sldId="260"/>
        </pc:sldMkLst>
        <pc:spChg chg="mod">
          <ac:chgData name="Renata Festa" userId="6f22df47-533b-4c2a-a3c1-7f9ad1d63e10" providerId="ADAL" clId="{3F40CDFB-C999-46F8-A93A-A4C31A962EE6}" dt="2020-04-01T20:08:30.352" v="155"/>
          <ac:spMkLst>
            <pc:docMk/>
            <pc:sldMk cId="3631375335" sldId="260"/>
            <ac:spMk id="4" creationId="{3BDD850C-29B9-4641-B580-0B91B9EBAE00}"/>
          </ac:spMkLst>
        </pc:spChg>
        <pc:graphicFrameChg chg="mod">
          <ac:chgData name="Renata Festa" userId="6f22df47-533b-4c2a-a3c1-7f9ad1d63e10" providerId="ADAL" clId="{3F40CDFB-C999-46F8-A93A-A4C31A962EE6}" dt="2020-04-01T20:09:37.495" v="215" actId="20577"/>
          <ac:graphicFrameMkLst>
            <pc:docMk/>
            <pc:sldMk cId="3631375335" sldId="260"/>
            <ac:graphicFrameMk id="3" creationId="{0226D48F-654C-4D0C-B135-A183E3BA2CFF}"/>
          </ac:graphicFrameMkLst>
        </pc:graphicFrameChg>
      </pc:sldChg>
      <pc:sldChg chg="modSp">
        <pc:chgData name="Renata Festa" userId="6f22df47-533b-4c2a-a3c1-7f9ad1d63e10" providerId="ADAL" clId="{3F40CDFB-C999-46F8-A93A-A4C31A962EE6}" dt="2020-04-01T18:45:53.812" v="5" actId="20577"/>
        <pc:sldMkLst>
          <pc:docMk/>
          <pc:sldMk cId="3642460649" sldId="261"/>
        </pc:sldMkLst>
        <pc:graphicFrameChg chg="mod">
          <ac:chgData name="Renata Festa" userId="6f22df47-533b-4c2a-a3c1-7f9ad1d63e10" providerId="ADAL" clId="{3F40CDFB-C999-46F8-A93A-A4C31A962EE6}" dt="2020-04-01T18:45:53.812" v="5" actId="20577"/>
          <ac:graphicFrameMkLst>
            <pc:docMk/>
            <pc:sldMk cId="3642460649" sldId="261"/>
            <ac:graphicFrameMk id="7" creationId="{ADC8DEB8-E906-4D87-8BB2-77A102128648}"/>
          </ac:graphicFrameMkLst>
        </pc:graphicFrameChg>
      </pc:sldChg>
      <pc:sldChg chg="modSp del delCm modNotesTx">
        <pc:chgData name="Renata Festa" userId="6f22df47-533b-4c2a-a3c1-7f9ad1d63e10" providerId="ADAL" clId="{3F40CDFB-C999-46F8-A93A-A4C31A962EE6}" dt="2020-04-01T18:56:11.984" v="63" actId="47"/>
        <pc:sldMkLst>
          <pc:docMk/>
          <pc:sldMk cId="1397566585" sldId="262"/>
        </pc:sldMkLst>
        <pc:graphicFrameChg chg="mod">
          <ac:chgData name="Renata Festa" userId="6f22df47-533b-4c2a-a3c1-7f9ad1d63e10" providerId="ADAL" clId="{3F40CDFB-C999-46F8-A93A-A4C31A962EE6}" dt="2020-04-01T18:54:08.114" v="30" actId="20577"/>
          <ac:graphicFrameMkLst>
            <pc:docMk/>
            <pc:sldMk cId="1397566585" sldId="262"/>
            <ac:graphicFrameMk id="7" creationId="{ADC8DEB8-E906-4D87-8BB2-77A102128648}"/>
          </ac:graphicFrameMkLst>
        </pc:graphicFrameChg>
      </pc:sldChg>
      <pc:sldChg chg="addSp delSp modSp mod addCm delCm modCm">
        <pc:chgData name="Renata Festa" userId="6f22df47-533b-4c2a-a3c1-7f9ad1d63e10" providerId="ADAL" clId="{3F40CDFB-C999-46F8-A93A-A4C31A962EE6}" dt="2020-04-01T20:08:07.179" v="152"/>
        <pc:sldMkLst>
          <pc:docMk/>
          <pc:sldMk cId="45058819" sldId="263"/>
        </pc:sldMkLst>
        <pc:spChg chg="mod">
          <ac:chgData name="Renata Festa" userId="6f22df47-533b-4c2a-a3c1-7f9ad1d63e10" providerId="ADAL" clId="{3F40CDFB-C999-46F8-A93A-A4C31A962EE6}" dt="2020-04-01T18:56:15.176" v="65" actId="20577"/>
          <ac:spMkLst>
            <pc:docMk/>
            <pc:sldMk cId="45058819" sldId="263"/>
            <ac:spMk id="2" creationId="{0D571322-9F37-477D-9B5B-EBF49D8B1DE4}"/>
          </ac:spMkLst>
        </pc:spChg>
        <pc:spChg chg="add del mod">
          <ac:chgData name="Renata Festa" userId="6f22df47-533b-4c2a-a3c1-7f9ad1d63e10" providerId="ADAL" clId="{3F40CDFB-C999-46F8-A93A-A4C31A962EE6}" dt="2020-04-01T18:55:55.919" v="62" actId="12084"/>
          <ac:spMkLst>
            <pc:docMk/>
            <pc:sldMk cId="45058819" sldId="263"/>
            <ac:spMk id="3" creationId="{A22A835F-8EF0-4CA6-A625-832DF1C30DDD}"/>
          </ac:spMkLst>
        </pc:spChg>
        <pc:graphicFrameChg chg="del mod">
          <ac:chgData name="Renata Festa" userId="6f22df47-533b-4c2a-a3c1-7f9ad1d63e10" providerId="ADAL" clId="{3F40CDFB-C999-46F8-A93A-A4C31A962EE6}" dt="2020-04-01T18:54:41.239" v="36" actId="11529"/>
          <ac:graphicFrameMkLst>
            <pc:docMk/>
            <pc:sldMk cId="45058819" sldId="263"/>
            <ac:graphicFrameMk id="7" creationId="{ADC8DEB8-E906-4D87-8BB2-77A102128648}"/>
          </ac:graphicFrameMkLst>
        </pc:graphicFrameChg>
        <pc:graphicFrameChg chg="add mod">
          <ac:chgData name="Renata Festa" userId="6f22df47-533b-4c2a-a3c1-7f9ad1d63e10" providerId="ADAL" clId="{3F40CDFB-C999-46F8-A93A-A4C31A962EE6}" dt="2020-04-01T18:55:55.919" v="62" actId="12084"/>
          <ac:graphicFrameMkLst>
            <pc:docMk/>
            <pc:sldMk cId="45058819" sldId="263"/>
            <ac:graphicFrameMk id="13" creationId="{C1132268-39F0-4500-B5E4-CA90E832AE4D}"/>
          </ac:graphicFrameMkLst>
        </pc:graphicFrameChg>
      </pc:sldChg>
      <pc:sldChg chg="modSp addCm delCm modCm">
        <pc:chgData name="Renata Festa" userId="6f22df47-533b-4c2a-a3c1-7f9ad1d63e10" providerId="ADAL" clId="{3F40CDFB-C999-46F8-A93A-A4C31A962EE6}" dt="2020-04-01T20:08:10.236" v="154"/>
        <pc:sldMkLst>
          <pc:docMk/>
          <pc:sldMk cId="3142935976" sldId="264"/>
        </pc:sldMkLst>
        <pc:graphicFrameChg chg="mod">
          <ac:chgData name="Renata Festa" userId="6f22df47-533b-4c2a-a3c1-7f9ad1d63e10" providerId="ADAL" clId="{3F40CDFB-C999-46F8-A93A-A4C31A962EE6}" dt="2020-04-01T18:58:13.798" v="109"/>
          <ac:graphicFrameMkLst>
            <pc:docMk/>
            <pc:sldMk cId="3142935976" sldId="264"/>
            <ac:graphicFrameMk id="7" creationId="{ADC8DEB8-E906-4D87-8BB2-77A102128648}"/>
          </ac:graphicFrameMkLst>
        </pc:graphicFrameChg>
      </pc:sldChg>
      <pc:sldChg chg="delCm">
        <pc:chgData name="Renata Festa" userId="6f22df47-533b-4c2a-a3c1-7f9ad1d63e10" providerId="ADAL" clId="{3F40CDFB-C999-46F8-A93A-A4C31A962EE6}" dt="2020-04-01T18:45:28.577" v="1" actId="1592"/>
        <pc:sldMkLst>
          <pc:docMk/>
          <pc:sldMk cId="1753306168" sldId="276"/>
        </pc:sldMkLst>
      </pc:sldChg>
    </pc:docChg>
  </pc:docChgLst>
  <pc:docChgLst>
    <pc:chgData name="Renata Festa" userId="6f22df47-533b-4c2a-a3c1-7f9ad1d63e10" providerId="ADAL" clId="{EF6A3921-6BD4-4C48-AA47-4D18929303AA}"/>
    <pc:docChg chg="custSel addSld modSld">
      <pc:chgData name="Renata Festa" userId="6f22df47-533b-4c2a-a3c1-7f9ad1d63e10" providerId="ADAL" clId="{EF6A3921-6BD4-4C48-AA47-4D18929303AA}" dt="2020-04-23T13:12:40.952" v="88" actId="12100"/>
      <pc:docMkLst>
        <pc:docMk/>
      </pc:docMkLst>
      <pc:sldChg chg="modSp delCm">
        <pc:chgData name="Renata Festa" userId="6f22df47-533b-4c2a-a3c1-7f9ad1d63e10" providerId="ADAL" clId="{EF6A3921-6BD4-4C48-AA47-4D18929303AA}" dt="2020-04-23T13:09:32.612" v="53" actId="12269"/>
        <pc:sldMkLst>
          <pc:docMk/>
          <pc:sldMk cId="45058819" sldId="263"/>
        </pc:sldMkLst>
        <pc:graphicFrameChg chg="mod">
          <ac:chgData name="Renata Festa" userId="6f22df47-533b-4c2a-a3c1-7f9ad1d63e10" providerId="ADAL" clId="{EF6A3921-6BD4-4C48-AA47-4D18929303AA}" dt="2020-04-23T13:09:32.612" v="53" actId="12269"/>
          <ac:graphicFrameMkLst>
            <pc:docMk/>
            <pc:sldMk cId="45058819" sldId="263"/>
            <ac:graphicFrameMk id="13" creationId="{C1132268-39F0-4500-B5E4-CA90E832AE4D}"/>
          </ac:graphicFrameMkLst>
        </pc:graphicFrameChg>
      </pc:sldChg>
      <pc:sldChg chg="addSp delSp modSp mod delCm">
        <pc:chgData name="Renata Festa" userId="6f22df47-533b-4c2a-a3c1-7f9ad1d63e10" providerId="ADAL" clId="{EF6A3921-6BD4-4C48-AA47-4D18929303AA}" dt="2020-04-23T13:12:40.952" v="88" actId="12100"/>
        <pc:sldMkLst>
          <pc:docMk/>
          <pc:sldMk cId="3142935976" sldId="264"/>
        </pc:sldMkLst>
        <pc:spChg chg="add del mod">
          <ac:chgData name="Renata Festa" userId="6f22df47-533b-4c2a-a3c1-7f9ad1d63e10" providerId="ADAL" clId="{EF6A3921-6BD4-4C48-AA47-4D18929303AA}" dt="2020-04-23T13:11:57.025" v="84" actId="12084"/>
          <ac:spMkLst>
            <pc:docMk/>
            <pc:sldMk cId="3142935976" sldId="264"/>
            <ac:spMk id="3" creationId="{A408244A-50E4-431C-9E29-56358D587F77}"/>
          </ac:spMkLst>
        </pc:spChg>
        <pc:graphicFrameChg chg="del mod">
          <ac:chgData name="Renata Festa" userId="6f22df47-533b-4c2a-a3c1-7f9ad1d63e10" providerId="ADAL" clId="{EF6A3921-6BD4-4C48-AA47-4D18929303AA}" dt="2020-04-23T13:11:18.204" v="59" actId="11529"/>
          <ac:graphicFrameMkLst>
            <pc:docMk/>
            <pc:sldMk cId="3142935976" sldId="264"/>
            <ac:graphicFrameMk id="7" creationId="{ADC8DEB8-E906-4D87-8BB2-77A102128648}"/>
          </ac:graphicFrameMkLst>
        </pc:graphicFrameChg>
        <pc:graphicFrameChg chg="add mod">
          <ac:chgData name="Renata Festa" userId="6f22df47-533b-4c2a-a3c1-7f9ad1d63e10" providerId="ADAL" clId="{EF6A3921-6BD4-4C48-AA47-4D18929303AA}" dt="2020-04-23T13:12:40.952" v="88" actId="12100"/>
          <ac:graphicFrameMkLst>
            <pc:docMk/>
            <pc:sldMk cId="3142935976" sldId="264"/>
            <ac:graphicFrameMk id="13" creationId="{768DB798-874F-476C-B0AD-5F51857DD7E5}"/>
          </ac:graphicFrameMkLst>
        </pc:graphicFrameChg>
      </pc:sldChg>
      <pc:sldChg chg="modSp add mod">
        <pc:chgData name="Renata Festa" userId="6f22df47-533b-4c2a-a3c1-7f9ad1d63e10" providerId="ADAL" clId="{EF6A3921-6BD4-4C48-AA47-4D18929303AA}" dt="2020-04-23T13:10:19.591" v="57" actId="12100"/>
        <pc:sldMkLst>
          <pc:docMk/>
          <pc:sldMk cId="2835317004" sldId="277"/>
        </pc:sldMkLst>
        <pc:spChg chg="mod">
          <ac:chgData name="Renata Festa" userId="6f22df47-533b-4c2a-a3c1-7f9ad1d63e10" providerId="ADAL" clId="{EF6A3921-6BD4-4C48-AA47-4D18929303AA}" dt="2020-04-23T13:09:42.309" v="55" actId="20577"/>
          <ac:spMkLst>
            <pc:docMk/>
            <pc:sldMk cId="2835317004" sldId="277"/>
            <ac:spMk id="2" creationId="{0D571322-9F37-477D-9B5B-EBF49D8B1DE4}"/>
          </ac:spMkLst>
        </pc:spChg>
        <pc:graphicFrameChg chg="mod">
          <ac:chgData name="Renata Festa" userId="6f22df47-533b-4c2a-a3c1-7f9ad1d63e10" providerId="ADAL" clId="{EF6A3921-6BD4-4C48-AA47-4D18929303AA}" dt="2020-04-23T13:10:19.591" v="57" actId="12100"/>
          <ac:graphicFrameMkLst>
            <pc:docMk/>
            <pc:sldMk cId="2835317004" sldId="277"/>
            <ac:graphicFrameMk id="13" creationId="{C1132268-39F0-4500-B5E4-CA90E832AE4D}"/>
          </ac:graphicFrameMkLst>
        </pc:graphicFrameChg>
      </pc:sldChg>
    </pc:docChg>
  </pc:docChgLst>
  <pc:docChgLst>
    <pc:chgData name="Renata Festa" userId="6f22df47-533b-4c2a-a3c1-7f9ad1d63e10" providerId="ADAL" clId="{24A486A1-B48C-41E3-A987-C123681FE4C4}"/>
    <pc:docChg chg="undo custSel delSld modSld">
      <pc:chgData name="Renata Festa" userId="6f22df47-533b-4c2a-a3c1-7f9ad1d63e10" providerId="ADAL" clId="{24A486A1-B48C-41E3-A987-C123681FE4C4}" dt="2020-03-20T18:32:56.161" v="425" actId="404"/>
      <pc:docMkLst>
        <pc:docMk/>
      </pc:docMkLst>
      <pc:sldChg chg="delSp modSp mod addCm modCm">
        <pc:chgData name="Renata Festa" userId="6f22df47-533b-4c2a-a3c1-7f9ad1d63e10" providerId="ADAL" clId="{24A486A1-B48C-41E3-A987-C123681FE4C4}" dt="2020-03-20T18:17:44.805" v="393" actId="478"/>
        <pc:sldMkLst>
          <pc:docMk/>
          <pc:sldMk cId="62941591" sldId="256"/>
        </pc:sldMkLst>
        <pc:spChg chg="mod">
          <ac:chgData name="Renata Festa" userId="6f22df47-533b-4c2a-a3c1-7f9ad1d63e10" providerId="ADAL" clId="{24A486A1-B48C-41E3-A987-C123681FE4C4}" dt="2020-03-20T13:35:46.039" v="2" actId="20577"/>
          <ac:spMkLst>
            <pc:docMk/>
            <pc:sldMk cId="62941591" sldId="256"/>
            <ac:spMk id="6" creationId="{00000000-0000-0000-0000-000000000000}"/>
          </ac:spMkLst>
        </pc:spChg>
        <pc:graphicFrameChg chg="del">
          <ac:chgData name="Renata Festa" userId="6f22df47-533b-4c2a-a3c1-7f9ad1d63e10" providerId="ADAL" clId="{24A486A1-B48C-41E3-A987-C123681FE4C4}" dt="2020-03-20T18:17:44.805" v="393" actId="478"/>
          <ac:graphicFrameMkLst>
            <pc:docMk/>
            <pc:sldMk cId="62941591" sldId="256"/>
            <ac:graphicFrameMk id="132" creationId="{602854A3-B709-4893-A7A7-ECA5177FAE28}"/>
          </ac:graphicFrameMkLst>
        </pc:graphicFrameChg>
      </pc:sldChg>
      <pc:sldChg chg="modSp mod">
        <pc:chgData name="Renata Festa" userId="6f22df47-533b-4c2a-a3c1-7f9ad1d63e10" providerId="ADAL" clId="{24A486A1-B48C-41E3-A987-C123681FE4C4}" dt="2020-03-20T18:30:17.614" v="399" actId="12"/>
        <pc:sldMkLst>
          <pc:docMk/>
          <pc:sldMk cId="2286132364" sldId="258"/>
        </pc:sldMkLst>
        <pc:spChg chg="mod">
          <ac:chgData name="Renata Festa" userId="6f22df47-533b-4c2a-a3c1-7f9ad1d63e10" providerId="ADAL" clId="{24A486A1-B48C-41E3-A987-C123681FE4C4}" dt="2020-03-20T18:30:17.614" v="399" actId="12"/>
          <ac:spMkLst>
            <pc:docMk/>
            <pc:sldMk cId="2286132364" sldId="258"/>
            <ac:spMk id="3" creationId="{00000000-0000-0000-0000-000000000000}"/>
          </ac:spMkLst>
        </pc:spChg>
      </pc:sldChg>
      <pc:sldChg chg="addSp delSp modSp mod addCm delCm modCm modNotesTx">
        <pc:chgData name="Renata Festa" userId="6f22df47-533b-4c2a-a3c1-7f9ad1d63e10" providerId="ADAL" clId="{24A486A1-B48C-41E3-A987-C123681FE4C4}" dt="2020-03-20T18:18:41.236" v="398"/>
        <pc:sldMkLst>
          <pc:docMk/>
          <pc:sldMk cId="3631375335" sldId="260"/>
        </pc:sldMkLst>
        <pc:spChg chg="mod">
          <ac:chgData name="Renata Festa" userId="6f22df47-533b-4c2a-a3c1-7f9ad1d63e10" providerId="ADAL" clId="{24A486A1-B48C-41E3-A987-C123681FE4C4}" dt="2020-03-20T13:41:14.931" v="102"/>
          <ac:spMkLst>
            <pc:docMk/>
            <pc:sldMk cId="3631375335" sldId="260"/>
            <ac:spMk id="4" creationId="{3BDD850C-29B9-4641-B580-0B91B9EBAE00}"/>
          </ac:spMkLst>
        </pc:spChg>
        <pc:spChg chg="add del mod">
          <ac:chgData name="Renata Festa" userId="6f22df47-533b-4c2a-a3c1-7f9ad1d63e10" providerId="ADAL" clId="{24A486A1-B48C-41E3-A987-C123681FE4C4}" dt="2020-03-20T13:47:50.373" v="135" actId="12084"/>
          <ac:spMkLst>
            <pc:docMk/>
            <pc:sldMk cId="3631375335" sldId="260"/>
            <ac:spMk id="5" creationId="{55182462-DFDF-4D48-A92C-42FD52821C4E}"/>
          </ac:spMkLst>
        </pc:spChg>
        <pc:graphicFrameChg chg="add del mod">
          <ac:chgData name="Renata Festa" userId="6f22df47-533b-4c2a-a3c1-7f9ad1d63e10" providerId="ADAL" clId="{24A486A1-B48C-41E3-A987-C123681FE4C4}" dt="2020-03-20T13:46:59.231" v="107" actId="12084"/>
          <ac:graphicFrameMkLst>
            <pc:docMk/>
            <pc:sldMk cId="3631375335" sldId="260"/>
            <ac:graphicFrameMk id="2" creationId="{451821DB-5256-488F-A636-A3CEDF070D08}"/>
          </ac:graphicFrameMkLst>
        </pc:graphicFrameChg>
        <pc:graphicFrameChg chg="add mod">
          <ac:chgData name="Renata Festa" userId="6f22df47-533b-4c2a-a3c1-7f9ad1d63e10" providerId="ADAL" clId="{24A486A1-B48C-41E3-A987-C123681FE4C4}" dt="2020-03-20T18:17:26.043" v="390" actId="962"/>
          <ac:graphicFrameMkLst>
            <pc:docMk/>
            <pc:sldMk cId="3631375335" sldId="260"/>
            <ac:graphicFrameMk id="3" creationId="{0226D48F-654C-4D0C-B135-A183E3BA2CFF}"/>
          </ac:graphicFrameMkLst>
        </pc:graphicFrameChg>
      </pc:sldChg>
      <pc:sldChg chg="modSp addCm delCm modCm">
        <pc:chgData name="Renata Festa" userId="6f22df47-533b-4c2a-a3c1-7f9ad1d63e10" providerId="ADAL" clId="{24A486A1-B48C-41E3-A987-C123681FE4C4}" dt="2020-03-20T16:55:53.675" v="168" actId="1592"/>
        <pc:sldMkLst>
          <pc:docMk/>
          <pc:sldMk cId="3642460649" sldId="261"/>
        </pc:sldMkLst>
        <pc:graphicFrameChg chg="mod">
          <ac:chgData name="Renata Festa" userId="6f22df47-533b-4c2a-a3c1-7f9ad1d63e10" providerId="ADAL" clId="{24A486A1-B48C-41E3-A987-C123681FE4C4}" dt="2020-03-20T13:51:49.813" v="149" actId="20577"/>
          <ac:graphicFrameMkLst>
            <pc:docMk/>
            <pc:sldMk cId="3642460649" sldId="261"/>
            <ac:graphicFrameMk id="7" creationId="{ADC8DEB8-E906-4D87-8BB2-77A102128648}"/>
          </ac:graphicFrameMkLst>
        </pc:graphicFrameChg>
      </pc:sldChg>
      <pc:sldChg chg="modSp addCm modCm">
        <pc:chgData name="Renata Festa" userId="6f22df47-533b-4c2a-a3c1-7f9ad1d63e10" providerId="ADAL" clId="{24A486A1-B48C-41E3-A987-C123681FE4C4}" dt="2020-03-20T18:32:08.202" v="415" actId="403"/>
        <pc:sldMkLst>
          <pc:docMk/>
          <pc:sldMk cId="1397566585" sldId="262"/>
        </pc:sldMkLst>
        <pc:graphicFrameChg chg="mod">
          <ac:chgData name="Renata Festa" userId="6f22df47-533b-4c2a-a3c1-7f9ad1d63e10" providerId="ADAL" clId="{24A486A1-B48C-41E3-A987-C123681FE4C4}" dt="2020-03-20T18:32:08.202" v="415" actId="403"/>
          <ac:graphicFrameMkLst>
            <pc:docMk/>
            <pc:sldMk cId="1397566585" sldId="262"/>
            <ac:graphicFrameMk id="7" creationId="{ADC8DEB8-E906-4D87-8BB2-77A102128648}"/>
          </ac:graphicFrameMkLst>
        </pc:graphicFrameChg>
      </pc:sldChg>
      <pc:sldChg chg="modSp addCm modCm">
        <pc:chgData name="Renata Festa" userId="6f22df47-533b-4c2a-a3c1-7f9ad1d63e10" providerId="ADAL" clId="{24A486A1-B48C-41E3-A987-C123681FE4C4}" dt="2020-03-20T18:32:56.161" v="425" actId="404"/>
        <pc:sldMkLst>
          <pc:docMk/>
          <pc:sldMk cId="45058819" sldId="263"/>
        </pc:sldMkLst>
        <pc:graphicFrameChg chg="mod">
          <ac:chgData name="Renata Festa" userId="6f22df47-533b-4c2a-a3c1-7f9ad1d63e10" providerId="ADAL" clId="{24A486A1-B48C-41E3-A987-C123681FE4C4}" dt="2020-03-20T18:32:56.161" v="425" actId="404"/>
          <ac:graphicFrameMkLst>
            <pc:docMk/>
            <pc:sldMk cId="45058819" sldId="263"/>
            <ac:graphicFrameMk id="7" creationId="{ADC8DEB8-E906-4D87-8BB2-77A102128648}"/>
          </ac:graphicFrameMkLst>
        </pc:graphicFrameChg>
      </pc:sldChg>
      <pc:sldChg chg="modSp addCm modCm">
        <pc:chgData name="Renata Festa" userId="6f22df47-533b-4c2a-a3c1-7f9ad1d63e10" providerId="ADAL" clId="{24A486A1-B48C-41E3-A987-C123681FE4C4}" dt="2020-03-20T18:32:30.614" v="423" actId="403"/>
        <pc:sldMkLst>
          <pc:docMk/>
          <pc:sldMk cId="3142935976" sldId="264"/>
        </pc:sldMkLst>
        <pc:graphicFrameChg chg="mod">
          <ac:chgData name="Renata Festa" userId="6f22df47-533b-4c2a-a3c1-7f9ad1d63e10" providerId="ADAL" clId="{24A486A1-B48C-41E3-A987-C123681FE4C4}" dt="2020-03-20T18:32:30.614" v="423" actId="403"/>
          <ac:graphicFrameMkLst>
            <pc:docMk/>
            <pc:sldMk cId="3142935976" sldId="264"/>
            <ac:graphicFrameMk id="7" creationId="{ADC8DEB8-E906-4D87-8BB2-77A102128648}"/>
          </ac:graphicFrameMkLst>
        </pc:graphicFrameChg>
      </pc:sldChg>
      <pc:sldChg chg="del">
        <pc:chgData name="Renata Festa" userId="6f22df47-533b-4c2a-a3c1-7f9ad1d63e10" providerId="ADAL" clId="{24A486A1-B48C-41E3-A987-C123681FE4C4}" dt="2020-03-20T17:12:24.032" v="230" actId="47"/>
        <pc:sldMkLst>
          <pc:docMk/>
          <pc:sldMk cId="120129640" sldId="265"/>
        </pc:sldMkLst>
      </pc:sldChg>
      <pc:sldChg chg="modSp mod">
        <pc:chgData name="Renata Festa" userId="6f22df47-533b-4c2a-a3c1-7f9ad1d63e10" providerId="ADAL" clId="{24A486A1-B48C-41E3-A987-C123681FE4C4}" dt="2020-03-20T18:17:16.092" v="388" actId="962"/>
        <pc:sldMkLst>
          <pc:docMk/>
          <pc:sldMk cId="563266699" sldId="266"/>
        </pc:sldMkLst>
        <pc:spChg chg="mod">
          <ac:chgData name="Renata Festa" userId="6f22df47-533b-4c2a-a3c1-7f9ad1d63e10" providerId="ADAL" clId="{24A486A1-B48C-41E3-A987-C123681FE4C4}" dt="2020-03-20T18:17:16.092" v="388" actId="962"/>
          <ac:spMkLst>
            <pc:docMk/>
            <pc:sldMk cId="563266699" sldId="266"/>
            <ac:spMk id="69" creationId="{11119A8B-20A4-4AC1-87B7-0DF8F835D685}"/>
          </ac:spMkLst>
        </pc:spChg>
      </pc:sldChg>
      <pc:sldChg chg="modSp mod">
        <pc:chgData name="Renata Festa" userId="6f22df47-533b-4c2a-a3c1-7f9ad1d63e10" providerId="ADAL" clId="{24A486A1-B48C-41E3-A987-C123681FE4C4}" dt="2020-03-20T18:16:24.937" v="310" actId="962"/>
        <pc:sldMkLst>
          <pc:docMk/>
          <pc:sldMk cId="2886847419" sldId="275"/>
        </pc:sldMkLst>
        <pc:spChg chg="mod">
          <ac:chgData name="Renata Festa" userId="6f22df47-533b-4c2a-a3c1-7f9ad1d63e10" providerId="ADAL" clId="{24A486A1-B48C-41E3-A987-C123681FE4C4}" dt="2020-03-20T18:16:24.937" v="310" actId="962"/>
          <ac:spMkLst>
            <pc:docMk/>
            <pc:sldMk cId="2886847419" sldId="275"/>
            <ac:spMk id="37" creationId="{ACBD2087-2E5B-4996-B066-25DF0BAB8BBD}"/>
          </ac:spMkLst>
        </pc:spChg>
      </pc:sldChg>
      <pc:sldChg chg="modSp addCm modCm">
        <pc:chgData name="Renata Festa" userId="6f22df47-533b-4c2a-a3c1-7f9ad1d63e10" providerId="ADAL" clId="{24A486A1-B48C-41E3-A987-C123681FE4C4}" dt="2020-03-20T18:18:37.761" v="396"/>
        <pc:sldMkLst>
          <pc:docMk/>
          <pc:sldMk cId="1753306168" sldId="276"/>
        </pc:sldMkLst>
        <pc:graphicFrameChg chg="mod">
          <ac:chgData name="Renata Festa" userId="6f22df47-533b-4c2a-a3c1-7f9ad1d63e10" providerId="ADAL" clId="{24A486A1-B48C-41E3-A987-C123681FE4C4}" dt="2020-03-20T18:17:31.920" v="392" actId="962"/>
          <ac:graphicFrameMkLst>
            <pc:docMk/>
            <pc:sldMk cId="1753306168" sldId="276"/>
            <ac:graphicFrameMk id="4" creationId="{CCFE5CEB-BFD9-48F9-A321-7809A0C5467A}"/>
          </ac:graphicFrameMkLst>
        </pc:graphicFrameChg>
      </pc:sldChg>
    </pc:docChg>
  </pc:docChgLst>
  <pc:docChgLst>
    <pc:chgData name="Louis Li (GTT)" userId="8c1f6cc4-e871-4c32-852e-c86c28b56572" providerId="ADAL" clId="{701B7784-B964-43FD-B190-E4873CD4DDDD}"/>
    <pc:docChg chg="undo custSel addSld delSld modSld sldOrd delMainMaster">
      <pc:chgData name="Louis Li (GTT)" userId="8c1f6cc4-e871-4c32-852e-c86c28b56572" providerId="ADAL" clId="{701B7784-B964-43FD-B190-E4873CD4DDDD}" dt="2022-01-20T15:58:07.565" v="1250" actId="1076"/>
      <pc:docMkLst>
        <pc:docMk/>
      </pc:docMkLst>
      <pc:sldChg chg="modSp mod">
        <pc:chgData name="Louis Li (GTT)" userId="8c1f6cc4-e871-4c32-852e-c86c28b56572" providerId="ADAL" clId="{701B7784-B964-43FD-B190-E4873CD4DDDD}" dt="2022-01-10T00:47:21.251" v="32" actId="20577"/>
        <pc:sldMkLst>
          <pc:docMk/>
          <pc:sldMk cId="62941591" sldId="256"/>
        </pc:sldMkLst>
        <pc:spChg chg="mod">
          <ac:chgData name="Louis Li (GTT)" userId="8c1f6cc4-e871-4c32-852e-c86c28b56572" providerId="ADAL" clId="{701B7784-B964-43FD-B190-E4873CD4DDDD}" dt="2022-01-10T00:47:21.251" v="32" actId="20577"/>
          <ac:spMkLst>
            <pc:docMk/>
            <pc:sldMk cId="62941591" sldId="256"/>
            <ac:spMk id="6" creationId="{00000000-0000-0000-0000-000000000000}"/>
          </ac:spMkLst>
        </pc:spChg>
      </pc:sldChg>
      <pc:sldChg chg="del">
        <pc:chgData name="Louis Li (GTT)" userId="8c1f6cc4-e871-4c32-852e-c86c28b56572" providerId="ADAL" clId="{701B7784-B964-43FD-B190-E4873CD4DDDD}" dt="2022-01-10T00:45:20.648" v="14" actId="47"/>
        <pc:sldMkLst>
          <pc:docMk/>
          <pc:sldMk cId="2286132364" sldId="258"/>
        </pc:sldMkLst>
      </pc:sldChg>
      <pc:sldChg chg="del">
        <pc:chgData name="Louis Li (GTT)" userId="8c1f6cc4-e871-4c32-852e-c86c28b56572" providerId="ADAL" clId="{701B7784-B964-43FD-B190-E4873CD4DDDD}" dt="2022-01-10T00:45:20.648" v="14" actId="47"/>
        <pc:sldMkLst>
          <pc:docMk/>
          <pc:sldMk cId="3631375335" sldId="260"/>
        </pc:sldMkLst>
      </pc:sldChg>
      <pc:sldChg chg="del">
        <pc:chgData name="Louis Li (GTT)" userId="8c1f6cc4-e871-4c32-852e-c86c28b56572" providerId="ADAL" clId="{701B7784-B964-43FD-B190-E4873CD4DDDD}" dt="2022-01-10T00:45:20.648" v="14" actId="47"/>
        <pc:sldMkLst>
          <pc:docMk/>
          <pc:sldMk cId="3642460649" sldId="261"/>
        </pc:sldMkLst>
      </pc:sldChg>
      <pc:sldChg chg="del">
        <pc:chgData name="Louis Li (GTT)" userId="8c1f6cc4-e871-4c32-852e-c86c28b56572" providerId="ADAL" clId="{701B7784-B964-43FD-B190-E4873CD4DDDD}" dt="2022-01-10T00:45:20.648" v="14" actId="47"/>
        <pc:sldMkLst>
          <pc:docMk/>
          <pc:sldMk cId="45058819" sldId="263"/>
        </pc:sldMkLst>
      </pc:sldChg>
      <pc:sldChg chg="del">
        <pc:chgData name="Louis Li (GTT)" userId="8c1f6cc4-e871-4c32-852e-c86c28b56572" providerId="ADAL" clId="{701B7784-B964-43FD-B190-E4873CD4DDDD}" dt="2022-01-10T00:45:20.648" v="14" actId="47"/>
        <pc:sldMkLst>
          <pc:docMk/>
          <pc:sldMk cId="563266699" sldId="266"/>
        </pc:sldMkLst>
      </pc:sldChg>
      <pc:sldChg chg="del">
        <pc:chgData name="Louis Li (GTT)" userId="8c1f6cc4-e871-4c32-852e-c86c28b56572" providerId="ADAL" clId="{701B7784-B964-43FD-B190-E4873CD4DDDD}" dt="2022-01-10T00:45:20.648" v="14" actId="47"/>
        <pc:sldMkLst>
          <pc:docMk/>
          <pc:sldMk cId="2886847419" sldId="275"/>
        </pc:sldMkLst>
      </pc:sldChg>
      <pc:sldChg chg="del">
        <pc:chgData name="Louis Li (GTT)" userId="8c1f6cc4-e871-4c32-852e-c86c28b56572" providerId="ADAL" clId="{701B7784-B964-43FD-B190-E4873CD4DDDD}" dt="2022-01-10T00:45:20.648" v="14" actId="47"/>
        <pc:sldMkLst>
          <pc:docMk/>
          <pc:sldMk cId="2242852715" sldId="279"/>
        </pc:sldMkLst>
      </pc:sldChg>
      <pc:sldChg chg="addSp delSp modSp new mod modClrScheme chgLayout">
        <pc:chgData name="Louis Li (GTT)" userId="8c1f6cc4-e871-4c32-852e-c86c28b56572" providerId="ADAL" clId="{701B7784-B964-43FD-B190-E4873CD4DDDD}" dt="2022-01-10T00:47:31.113" v="46" actId="20577"/>
        <pc:sldMkLst>
          <pc:docMk/>
          <pc:sldMk cId="2411262386" sldId="281"/>
        </pc:sldMkLst>
        <pc:spChg chg="del mod ord">
          <ac:chgData name="Louis Li (GTT)" userId="8c1f6cc4-e871-4c32-852e-c86c28b56572" providerId="ADAL" clId="{701B7784-B964-43FD-B190-E4873CD4DDDD}" dt="2022-01-10T00:47:10.499" v="16" actId="700"/>
          <ac:spMkLst>
            <pc:docMk/>
            <pc:sldMk cId="2411262386" sldId="281"/>
            <ac:spMk id="2" creationId="{7E36B4CA-4F2B-447A-8907-EBFE87FEF4F7}"/>
          </ac:spMkLst>
        </pc:spChg>
        <pc:spChg chg="del mod ord">
          <ac:chgData name="Louis Li (GTT)" userId="8c1f6cc4-e871-4c32-852e-c86c28b56572" providerId="ADAL" clId="{701B7784-B964-43FD-B190-E4873CD4DDDD}" dt="2022-01-10T00:47:10.499" v="16" actId="700"/>
          <ac:spMkLst>
            <pc:docMk/>
            <pc:sldMk cId="2411262386" sldId="281"/>
            <ac:spMk id="3" creationId="{8E5901CE-2795-461B-8298-7B3DCF5159FF}"/>
          </ac:spMkLst>
        </pc:spChg>
        <pc:spChg chg="del mod ord">
          <ac:chgData name="Louis Li (GTT)" userId="8c1f6cc4-e871-4c32-852e-c86c28b56572" providerId="ADAL" clId="{701B7784-B964-43FD-B190-E4873CD4DDDD}" dt="2022-01-10T00:47:10.499" v="16" actId="700"/>
          <ac:spMkLst>
            <pc:docMk/>
            <pc:sldMk cId="2411262386" sldId="281"/>
            <ac:spMk id="4" creationId="{F3ADF160-B897-4D9F-8731-AA6B69FFCDD6}"/>
          </ac:spMkLst>
        </pc:spChg>
        <pc:spChg chg="add mod ord">
          <ac:chgData name="Louis Li (GTT)" userId="8c1f6cc4-e871-4c32-852e-c86c28b56572" providerId="ADAL" clId="{701B7784-B964-43FD-B190-E4873CD4DDDD}" dt="2022-01-10T00:47:31.113" v="46" actId="20577"/>
          <ac:spMkLst>
            <pc:docMk/>
            <pc:sldMk cId="2411262386" sldId="281"/>
            <ac:spMk id="5" creationId="{DD14E248-B95A-42B2-8535-DF53EA9782B4}"/>
          </ac:spMkLst>
        </pc:spChg>
        <pc:spChg chg="add mod ord">
          <ac:chgData name="Louis Li (GTT)" userId="8c1f6cc4-e871-4c32-852e-c86c28b56572" providerId="ADAL" clId="{701B7784-B964-43FD-B190-E4873CD4DDDD}" dt="2022-01-10T00:47:10.795" v="17" actId="27636"/>
          <ac:spMkLst>
            <pc:docMk/>
            <pc:sldMk cId="2411262386" sldId="281"/>
            <ac:spMk id="6" creationId="{713A9D22-39A0-4E03-B2A3-B0792EE25297}"/>
          </ac:spMkLst>
        </pc:spChg>
        <pc:spChg chg="add mod ord">
          <ac:chgData name="Louis Li (GTT)" userId="8c1f6cc4-e871-4c32-852e-c86c28b56572" providerId="ADAL" clId="{701B7784-B964-43FD-B190-E4873CD4DDDD}" dt="2022-01-10T00:47:10.499" v="16" actId="700"/>
          <ac:spMkLst>
            <pc:docMk/>
            <pc:sldMk cId="2411262386" sldId="281"/>
            <ac:spMk id="7" creationId="{A4E5D361-3648-4128-8C89-42286E8D3266}"/>
          </ac:spMkLst>
        </pc:spChg>
      </pc:sldChg>
      <pc:sldChg chg="modSp add mod ord">
        <pc:chgData name="Louis Li (GTT)" userId="8c1f6cc4-e871-4c32-852e-c86c28b56572" providerId="ADAL" clId="{701B7784-B964-43FD-B190-E4873CD4DDDD}" dt="2022-01-10T00:50:36.287" v="74"/>
        <pc:sldMkLst>
          <pc:docMk/>
          <pc:sldMk cId="1911593276" sldId="282"/>
        </pc:sldMkLst>
        <pc:spChg chg="mod">
          <ac:chgData name="Louis Li (GTT)" userId="8c1f6cc4-e871-4c32-852e-c86c28b56572" providerId="ADAL" clId="{701B7784-B964-43FD-B190-E4873CD4DDDD}" dt="2022-01-10T00:47:58.694" v="72" actId="20577"/>
          <ac:spMkLst>
            <pc:docMk/>
            <pc:sldMk cId="1911593276" sldId="282"/>
            <ac:spMk id="5" creationId="{DD14E248-B95A-42B2-8535-DF53EA9782B4}"/>
          </ac:spMkLst>
        </pc:spChg>
      </pc:sldChg>
      <pc:sldChg chg="addSp delSp modSp new mod modClrScheme modAnim chgLayout">
        <pc:chgData name="Louis Li (GTT)" userId="8c1f6cc4-e871-4c32-852e-c86c28b56572" providerId="ADAL" clId="{701B7784-B964-43FD-B190-E4873CD4DDDD}" dt="2022-01-20T15:42:43.622" v="1192" actId="1076"/>
        <pc:sldMkLst>
          <pc:docMk/>
          <pc:sldMk cId="2261480762" sldId="283"/>
        </pc:sldMkLst>
        <pc:spChg chg="del mod ord">
          <ac:chgData name="Louis Li (GTT)" userId="8c1f6cc4-e871-4c32-852e-c86c28b56572" providerId="ADAL" clId="{701B7784-B964-43FD-B190-E4873CD4DDDD}" dt="2022-01-10T00:50:58.303" v="76" actId="700"/>
          <ac:spMkLst>
            <pc:docMk/>
            <pc:sldMk cId="2261480762" sldId="283"/>
            <ac:spMk id="2" creationId="{91F60676-CEA3-49E8-817C-7E37C084CEC9}"/>
          </ac:spMkLst>
        </pc:spChg>
        <pc:spChg chg="del">
          <ac:chgData name="Louis Li (GTT)" userId="8c1f6cc4-e871-4c32-852e-c86c28b56572" providerId="ADAL" clId="{701B7784-B964-43FD-B190-E4873CD4DDDD}" dt="2022-01-10T00:50:58.303" v="76" actId="700"/>
          <ac:spMkLst>
            <pc:docMk/>
            <pc:sldMk cId="2261480762" sldId="283"/>
            <ac:spMk id="3" creationId="{2C4507C6-668E-4D5D-8D9C-83EBBD1852C2}"/>
          </ac:spMkLst>
        </pc:spChg>
        <pc:spChg chg="del">
          <ac:chgData name="Louis Li (GTT)" userId="8c1f6cc4-e871-4c32-852e-c86c28b56572" providerId="ADAL" clId="{701B7784-B964-43FD-B190-E4873CD4DDDD}" dt="2022-01-10T00:50:58.303" v="76" actId="700"/>
          <ac:spMkLst>
            <pc:docMk/>
            <pc:sldMk cId="2261480762" sldId="283"/>
            <ac:spMk id="4" creationId="{C3CC30AD-589D-40C9-B86D-1DBC37B6041A}"/>
          </ac:spMkLst>
        </pc:spChg>
        <pc:spChg chg="add mod ord">
          <ac:chgData name="Louis Li (GTT)" userId="8c1f6cc4-e871-4c32-852e-c86c28b56572" providerId="ADAL" clId="{701B7784-B964-43FD-B190-E4873CD4DDDD}" dt="2022-01-10T00:51:09.103" v="108" actId="20577"/>
          <ac:spMkLst>
            <pc:docMk/>
            <pc:sldMk cId="2261480762" sldId="283"/>
            <ac:spMk id="5" creationId="{1ED96B51-1E9B-4922-BFD1-D6012293C823}"/>
          </ac:spMkLst>
        </pc:spChg>
        <pc:spChg chg="add mod">
          <ac:chgData name="Louis Li (GTT)" userId="8c1f6cc4-e871-4c32-852e-c86c28b56572" providerId="ADAL" clId="{701B7784-B964-43FD-B190-E4873CD4DDDD}" dt="2022-01-10T00:55:06.171" v="192" actId="20577"/>
          <ac:spMkLst>
            <pc:docMk/>
            <pc:sldMk cId="2261480762" sldId="283"/>
            <ac:spMk id="9" creationId="{41182A1E-C0FE-4D14-B0D8-E40F201FD152}"/>
          </ac:spMkLst>
        </pc:spChg>
        <pc:graphicFrameChg chg="del mod">
          <ac:chgData name="Louis Li (GTT)" userId="8c1f6cc4-e871-4c32-852e-c86c28b56572" providerId="ADAL" clId="{701B7784-B964-43FD-B190-E4873CD4DDDD}" dt="2022-01-10T00:51:27.298" v="109"/>
          <ac:graphicFrameMkLst>
            <pc:docMk/>
            <pc:sldMk cId="2261480762" sldId="283"/>
            <ac:graphicFrameMk id="6" creationId="{FFFB6D9B-9603-4447-A22A-435FC2E18CE5}"/>
          </ac:graphicFrameMkLst>
        </pc:graphicFrameChg>
        <pc:picChg chg="add mod ord">
          <ac:chgData name="Louis Li (GTT)" userId="8c1f6cc4-e871-4c32-852e-c86c28b56572" providerId="ADAL" clId="{701B7784-B964-43FD-B190-E4873CD4DDDD}" dt="2022-01-20T15:42:43.622" v="1192" actId="1076"/>
          <ac:picMkLst>
            <pc:docMk/>
            <pc:sldMk cId="2261480762" sldId="283"/>
            <ac:picMk id="8" creationId="{71E3ED00-B6F7-4A3C-A93E-F7EC801D53DB}"/>
          </ac:picMkLst>
        </pc:picChg>
        <pc:picChg chg="add mod ord">
          <ac:chgData name="Louis Li (GTT)" userId="8c1f6cc4-e871-4c32-852e-c86c28b56572" providerId="ADAL" clId="{701B7784-B964-43FD-B190-E4873CD4DDDD}" dt="2022-01-10T00:56:23.144" v="197" actId="167"/>
          <ac:picMkLst>
            <pc:docMk/>
            <pc:sldMk cId="2261480762" sldId="283"/>
            <ac:picMk id="11" creationId="{636BC07C-7025-41F3-A9F5-D7FB83FD4485}"/>
          </ac:picMkLst>
        </pc:picChg>
      </pc:sldChg>
      <pc:sldChg chg="addSp delSp modSp add mod delAnim modAnim">
        <pc:chgData name="Louis Li (GTT)" userId="8c1f6cc4-e871-4c32-852e-c86c28b56572" providerId="ADAL" clId="{701B7784-B964-43FD-B190-E4873CD4DDDD}" dt="2022-01-10T00:59:49.076" v="212"/>
        <pc:sldMkLst>
          <pc:docMk/>
          <pc:sldMk cId="1693393961" sldId="284"/>
        </pc:sldMkLst>
        <pc:spChg chg="mod">
          <ac:chgData name="Louis Li (GTT)" userId="8c1f6cc4-e871-4c32-852e-c86c28b56572" providerId="ADAL" clId="{701B7784-B964-43FD-B190-E4873CD4DDDD}" dt="2022-01-10T00:58:36.783" v="205" actId="20577"/>
          <ac:spMkLst>
            <pc:docMk/>
            <pc:sldMk cId="1693393961" sldId="284"/>
            <ac:spMk id="9" creationId="{41182A1E-C0FE-4D14-B0D8-E40F201FD152}"/>
          </ac:spMkLst>
        </pc:spChg>
        <pc:picChg chg="add mod">
          <ac:chgData name="Louis Li (GTT)" userId="8c1f6cc4-e871-4c32-852e-c86c28b56572" providerId="ADAL" clId="{701B7784-B964-43FD-B190-E4873CD4DDDD}" dt="2022-01-10T00:59:42.606" v="211" actId="1076"/>
          <ac:picMkLst>
            <pc:docMk/>
            <pc:sldMk cId="1693393961" sldId="284"/>
            <ac:picMk id="3" creationId="{CBAD097D-CF3C-439B-B6DA-84B34B352BC1}"/>
          </ac:picMkLst>
        </pc:picChg>
        <pc:picChg chg="del">
          <ac:chgData name="Louis Li (GTT)" userId="8c1f6cc4-e871-4c32-852e-c86c28b56572" providerId="ADAL" clId="{701B7784-B964-43FD-B190-E4873CD4DDDD}" dt="2022-01-10T00:58:40.799" v="207" actId="478"/>
          <ac:picMkLst>
            <pc:docMk/>
            <pc:sldMk cId="1693393961" sldId="284"/>
            <ac:picMk id="8" creationId="{71E3ED00-B6F7-4A3C-A93E-F7EC801D53DB}"/>
          </ac:picMkLst>
        </pc:picChg>
        <pc:picChg chg="del">
          <ac:chgData name="Louis Li (GTT)" userId="8c1f6cc4-e871-4c32-852e-c86c28b56572" providerId="ADAL" clId="{701B7784-B964-43FD-B190-E4873CD4DDDD}" dt="2022-01-10T00:58:39.164" v="206" actId="478"/>
          <ac:picMkLst>
            <pc:docMk/>
            <pc:sldMk cId="1693393961" sldId="284"/>
            <ac:picMk id="11" creationId="{636BC07C-7025-41F3-A9F5-D7FB83FD4485}"/>
          </ac:picMkLst>
        </pc:picChg>
      </pc:sldChg>
      <pc:sldChg chg="addSp delSp modSp new mod ord">
        <pc:chgData name="Louis Li (GTT)" userId="8c1f6cc4-e871-4c32-852e-c86c28b56572" providerId="ADAL" clId="{701B7784-B964-43FD-B190-E4873CD4DDDD}" dt="2022-01-20T15:43:34.866" v="1194" actId="14100"/>
        <pc:sldMkLst>
          <pc:docMk/>
          <pc:sldMk cId="3026837555" sldId="285"/>
        </pc:sldMkLst>
        <pc:spChg chg="mod">
          <ac:chgData name="Louis Li (GTT)" userId="8c1f6cc4-e871-4c32-852e-c86c28b56572" providerId="ADAL" clId="{701B7784-B964-43FD-B190-E4873CD4DDDD}" dt="2022-01-10T01:08:56.544" v="246" actId="20577"/>
          <ac:spMkLst>
            <pc:docMk/>
            <pc:sldMk cId="3026837555" sldId="285"/>
            <ac:spMk id="2" creationId="{189E208C-BE1B-419A-AEA4-02198F53242B}"/>
          </ac:spMkLst>
        </pc:spChg>
        <pc:spChg chg="add del mod">
          <ac:chgData name="Louis Li (GTT)" userId="8c1f6cc4-e871-4c32-852e-c86c28b56572" providerId="ADAL" clId="{701B7784-B964-43FD-B190-E4873CD4DDDD}" dt="2022-01-20T15:43:32.194" v="1193" actId="12084"/>
          <ac:spMkLst>
            <pc:docMk/>
            <pc:sldMk cId="3026837555" sldId="285"/>
            <ac:spMk id="3" creationId="{B1B21FCC-2B33-4280-B6CE-EA6D6DAF976A}"/>
          </ac:spMkLst>
        </pc:spChg>
        <pc:graphicFrameChg chg="add mod">
          <ac:chgData name="Louis Li (GTT)" userId="8c1f6cc4-e871-4c32-852e-c86c28b56572" providerId="ADAL" clId="{701B7784-B964-43FD-B190-E4873CD4DDDD}" dt="2022-01-20T15:43:34.866" v="1194" actId="14100"/>
          <ac:graphicFrameMkLst>
            <pc:docMk/>
            <pc:sldMk cId="3026837555" sldId="285"/>
            <ac:graphicFrameMk id="4" creationId="{930877A2-3CF2-4040-A357-47D608FE4EDC}"/>
          </ac:graphicFrameMkLst>
        </pc:graphicFrameChg>
      </pc:sldChg>
      <pc:sldChg chg="addSp modSp add mod ord">
        <pc:chgData name="Louis Li (GTT)" userId="8c1f6cc4-e871-4c32-852e-c86c28b56572" providerId="ADAL" clId="{701B7784-B964-43FD-B190-E4873CD4DDDD}" dt="2022-01-10T01:23:44.034" v="662" actId="20577"/>
        <pc:sldMkLst>
          <pc:docMk/>
          <pc:sldMk cId="3759062870" sldId="286"/>
        </pc:sldMkLst>
        <pc:spChg chg="mod">
          <ac:chgData name="Louis Li (GTT)" userId="8c1f6cc4-e871-4c32-852e-c86c28b56572" providerId="ADAL" clId="{701B7784-B964-43FD-B190-E4873CD4DDDD}" dt="2022-01-10T01:11:44.658" v="333" actId="20577"/>
          <ac:spMkLst>
            <pc:docMk/>
            <pc:sldMk cId="3759062870" sldId="286"/>
            <ac:spMk id="2" creationId="{189E208C-BE1B-419A-AEA4-02198F53242B}"/>
          </ac:spMkLst>
        </pc:spChg>
        <pc:spChg chg="mod">
          <ac:chgData name="Louis Li (GTT)" userId="8c1f6cc4-e871-4c32-852e-c86c28b56572" providerId="ADAL" clId="{701B7784-B964-43FD-B190-E4873CD4DDDD}" dt="2022-01-10T01:17:34.599" v="642" actId="403"/>
          <ac:spMkLst>
            <pc:docMk/>
            <pc:sldMk cId="3759062870" sldId="286"/>
            <ac:spMk id="3" creationId="{B1B21FCC-2B33-4280-B6CE-EA6D6DAF976A}"/>
          </ac:spMkLst>
        </pc:spChg>
        <pc:graphicFrameChg chg="add mod modGraphic">
          <ac:chgData name="Louis Li (GTT)" userId="8c1f6cc4-e871-4c32-852e-c86c28b56572" providerId="ADAL" clId="{701B7784-B964-43FD-B190-E4873CD4DDDD}" dt="2022-01-10T01:23:44.034" v="662" actId="20577"/>
          <ac:graphicFrameMkLst>
            <pc:docMk/>
            <pc:sldMk cId="3759062870" sldId="286"/>
            <ac:graphicFrameMk id="4" creationId="{47CFBE70-0ECD-4701-A95F-FA55EAD0370D}"/>
          </ac:graphicFrameMkLst>
        </pc:graphicFrameChg>
      </pc:sldChg>
      <pc:sldChg chg="addSp delSp modSp new mod modClrScheme chgLayout">
        <pc:chgData name="Louis Li (GTT)" userId="8c1f6cc4-e871-4c32-852e-c86c28b56572" providerId="ADAL" clId="{701B7784-B964-43FD-B190-E4873CD4DDDD}" dt="2022-01-10T01:33:53.937" v="702" actId="20577"/>
        <pc:sldMkLst>
          <pc:docMk/>
          <pc:sldMk cId="3034857616" sldId="287"/>
        </pc:sldMkLst>
        <pc:spChg chg="del mod ord">
          <ac:chgData name="Louis Li (GTT)" userId="8c1f6cc4-e871-4c32-852e-c86c28b56572" providerId="ADAL" clId="{701B7784-B964-43FD-B190-E4873CD4DDDD}" dt="2022-01-10T01:23:54.326" v="664" actId="700"/>
          <ac:spMkLst>
            <pc:docMk/>
            <pc:sldMk cId="3034857616" sldId="287"/>
            <ac:spMk id="2" creationId="{C4C4A3BB-A5B6-4CA2-94B3-1D7141AD9838}"/>
          </ac:spMkLst>
        </pc:spChg>
        <pc:spChg chg="del">
          <ac:chgData name="Louis Li (GTT)" userId="8c1f6cc4-e871-4c32-852e-c86c28b56572" providerId="ADAL" clId="{701B7784-B964-43FD-B190-E4873CD4DDDD}" dt="2022-01-10T01:23:54.326" v="664" actId="700"/>
          <ac:spMkLst>
            <pc:docMk/>
            <pc:sldMk cId="3034857616" sldId="287"/>
            <ac:spMk id="3" creationId="{F45118BC-43FF-41B6-A725-E9C1A2C7D4C5}"/>
          </ac:spMkLst>
        </pc:spChg>
        <pc:spChg chg="del">
          <ac:chgData name="Louis Li (GTT)" userId="8c1f6cc4-e871-4c32-852e-c86c28b56572" providerId="ADAL" clId="{701B7784-B964-43FD-B190-E4873CD4DDDD}" dt="2022-01-10T01:23:54.326" v="664" actId="700"/>
          <ac:spMkLst>
            <pc:docMk/>
            <pc:sldMk cId="3034857616" sldId="287"/>
            <ac:spMk id="4" creationId="{58C23FDF-42DF-42F0-9C07-273063111D8C}"/>
          </ac:spMkLst>
        </pc:spChg>
        <pc:spChg chg="add mod ord">
          <ac:chgData name="Louis Li (GTT)" userId="8c1f6cc4-e871-4c32-852e-c86c28b56572" providerId="ADAL" clId="{701B7784-B964-43FD-B190-E4873CD4DDDD}" dt="2022-01-10T01:33:53.937" v="702" actId="20577"/>
          <ac:spMkLst>
            <pc:docMk/>
            <pc:sldMk cId="3034857616" sldId="287"/>
            <ac:spMk id="5" creationId="{1860F7B6-FC28-471E-9007-84F3F831D8BB}"/>
          </ac:spMkLst>
        </pc:spChg>
        <pc:picChg chg="add">
          <ac:chgData name="Louis Li (GTT)" userId="8c1f6cc4-e871-4c32-852e-c86c28b56572" providerId="ADAL" clId="{701B7784-B964-43FD-B190-E4873CD4DDDD}" dt="2022-01-10T01:23:54.958" v="665" actId="22"/>
          <ac:picMkLst>
            <pc:docMk/>
            <pc:sldMk cId="3034857616" sldId="287"/>
            <ac:picMk id="7" creationId="{673498BE-F4BB-4BAD-BF75-3B2C461F331F}"/>
          </ac:picMkLst>
        </pc:picChg>
      </pc:sldChg>
      <pc:sldChg chg="addSp delSp modSp add mod ord">
        <pc:chgData name="Louis Li (GTT)" userId="8c1f6cc4-e871-4c32-852e-c86c28b56572" providerId="ADAL" clId="{701B7784-B964-43FD-B190-E4873CD4DDDD}" dt="2022-01-10T01:27:54.716" v="682" actId="22"/>
        <pc:sldMkLst>
          <pc:docMk/>
          <pc:sldMk cId="3939774952" sldId="288"/>
        </pc:sldMkLst>
        <pc:spChg chg="mod">
          <ac:chgData name="Louis Li (GTT)" userId="8c1f6cc4-e871-4c32-852e-c86c28b56572" providerId="ADAL" clId="{701B7784-B964-43FD-B190-E4873CD4DDDD}" dt="2022-01-10T01:27:38.473" v="678" actId="20577"/>
          <ac:spMkLst>
            <pc:docMk/>
            <pc:sldMk cId="3939774952" sldId="288"/>
            <ac:spMk id="5" creationId="{1860F7B6-FC28-471E-9007-84F3F831D8BB}"/>
          </ac:spMkLst>
        </pc:spChg>
        <pc:picChg chg="add del">
          <ac:chgData name="Louis Li (GTT)" userId="8c1f6cc4-e871-4c32-852e-c86c28b56572" providerId="ADAL" clId="{701B7784-B964-43FD-B190-E4873CD4DDDD}" dt="2022-01-10T01:27:53.717" v="681" actId="478"/>
          <ac:picMkLst>
            <pc:docMk/>
            <pc:sldMk cId="3939774952" sldId="288"/>
            <ac:picMk id="3" creationId="{C0778262-3E89-4418-8C07-1DB533F82EA2}"/>
          </ac:picMkLst>
        </pc:picChg>
        <pc:picChg chg="add">
          <ac:chgData name="Louis Li (GTT)" userId="8c1f6cc4-e871-4c32-852e-c86c28b56572" providerId="ADAL" clId="{701B7784-B964-43FD-B190-E4873CD4DDDD}" dt="2022-01-10T01:27:54.716" v="682" actId="22"/>
          <ac:picMkLst>
            <pc:docMk/>
            <pc:sldMk cId="3939774952" sldId="288"/>
            <ac:picMk id="6" creationId="{101B0388-287F-4DB6-84CF-4315AB3D271F}"/>
          </ac:picMkLst>
        </pc:picChg>
        <pc:picChg chg="del">
          <ac:chgData name="Louis Li (GTT)" userId="8c1f6cc4-e871-4c32-852e-c86c28b56572" providerId="ADAL" clId="{701B7784-B964-43FD-B190-E4873CD4DDDD}" dt="2022-01-10T01:27:41.199" v="679" actId="478"/>
          <ac:picMkLst>
            <pc:docMk/>
            <pc:sldMk cId="3939774952" sldId="288"/>
            <ac:picMk id="7" creationId="{673498BE-F4BB-4BAD-BF75-3B2C461F331F}"/>
          </ac:picMkLst>
        </pc:picChg>
      </pc:sldChg>
      <pc:sldChg chg="addSp delSp modSp add mod">
        <pc:chgData name="Louis Li (GTT)" userId="8c1f6cc4-e871-4c32-852e-c86c28b56572" providerId="ADAL" clId="{701B7784-B964-43FD-B190-E4873CD4DDDD}" dt="2022-01-10T01:30:22.294" v="688" actId="1076"/>
        <pc:sldMkLst>
          <pc:docMk/>
          <pc:sldMk cId="3101889871" sldId="289"/>
        </pc:sldMkLst>
        <pc:picChg chg="add del">
          <ac:chgData name="Louis Li (GTT)" userId="8c1f6cc4-e871-4c32-852e-c86c28b56572" providerId="ADAL" clId="{701B7784-B964-43FD-B190-E4873CD4DDDD}" dt="2022-01-10T01:28:48.333" v="685" actId="478"/>
          <ac:picMkLst>
            <pc:docMk/>
            <pc:sldMk cId="3101889871" sldId="289"/>
            <ac:picMk id="3" creationId="{75E24302-9F13-4CD9-B6B4-7B3765250D68}"/>
          </ac:picMkLst>
        </pc:picChg>
        <pc:picChg chg="add mod">
          <ac:chgData name="Louis Li (GTT)" userId="8c1f6cc4-e871-4c32-852e-c86c28b56572" providerId="ADAL" clId="{701B7784-B964-43FD-B190-E4873CD4DDDD}" dt="2022-01-10T01:30:22.294" v="688" actId="1076"/>
          <ac:picMkLst>
            <pc:docMk/>
            <pc:sldMk cId="3101889871" sldId="289"/>
            <ac:picMk id="7" creationId="{E8D9A919-2F59-4EA3-931B-CFA1B494C18E}"/>
          </ac:picMkLst>
        </pc:picChg>
      </pc:sldChg>
      <pc:sldChg chg="addSp delSp modSp add mod">
        <pc:chgData name="Louis Li (GTT)" userId="8c1f6cc4-e871-4c32-852e-c86c28b56572" providerId="ADAL" clId="{701B7784-B964-43FD-B190-E4873CD4DDDD}" dt="2022-01-10T01:40:11.302" v="731" actId="1076"/>
        <pc:sldMkLst>
          <pc:docMk/>
          <pc:sldMk cId="4217422687" sldId="290"/>
        </pc:sldMkLst>
        <pc:spChg chg="mod">
          <ac:chgData name="Louis Li (GTT)" userId="8c1f6cc4-e871-4c32-852e-c86c28b56572" providerId="ADAL" clId="{701B7784-B964-43FD-B190-E4873CD4DDDD}" dt="2022-01-10T01:35:25.030" v="728" actId="20577"/>
          <ac:spMkLst>
            <pc:docMk/>
            <pc:sldMk cId="4217422687" sldId="290"/>
            <ac:spMk id="5" creationId="{1860F7B6-FC28-471E-9007-84F3F831D8BB}"/>
          </ac:spMkLst>
        </pc:spChg>
        <pc:picChg chg="add mod">
          <ac:chgData name="Louis Li (GTT)" userId="8c1f6cc4-e871-4c32-852e-c86c28b56572" providerId="ADAL" clId="{701B7784-B964-43FD-B190-E4873CD4DDDD}" dt="2022-01-10T01:40:06.692" v="729" actId="1076"/>
          <ac:picMkLst>
            <pc:docMk/>
            <pc:sldMk cId="4217422687" sldId="290"/>
            <ac:picMk id="3" creationId="{731F5847-1B69-413C-8839-4162710A6B18}"/>
          </ac:picMkLst>
        </pc:picChg>
        <pc:picChg chg="add mod">
          <ac:chgData name="Louis Li (GTT)" userId="8c1f6cc4-e871-4c32-852e-c86c28b56572" providerId="ADAL" clId="{701B7784-B964-43FD-B190-E4873CD4DDDD}" dt="2022-01-10T01:40:11.302" v="731" actId="1076"/>
          <ac:picMkLst>
            <pc:docMk/>
            <pc:sldMk cId="4217422687" sldId="290"/>
            <ac:picMk id="6" creationId="{F1B66C02-E253-4A7F-8FBD-253A6B806C30}"/>
          </ac:picMkLst>
        </pc:picChg>
        <pc:picChg chg="del">
          <ac:chgData name="Louis Li (GTT)" userId="8c1f6cc4-e871-4c32-852e-c86c28b56572" providerId="ADAL" clId="{701B7784-B964-43FD-B190-E4873CD4DDDD}" dt="2022-01-10T01:34:02.237" v="704" actId="478"/>
          <ac:picMkLst>
            <pc:docMk/>
            <pc:sldMk cId="4217422687" sldId="290"/>
            <ac:picMk id="7" creationId="{673498BE-F4BB-4BAD-BF75-3B2C461F331F}"/>
          </ac:picMkLst>
        </pc:picChg>
      </pc:sldChg>
      <pc:sldChg chg="addSp delSp modSp add mod ord">
        <pc:chgData name="Louis Li (GTT)" userId="8c1f6cc4-e871-4c32-852e-c86c28b56572" providerId="ADAL" clId="{701B7784-B964-43FD-B190-E4873CD4DDDD}" dt="2022-01-10T02:48:28.430" v="1190"/>
        <pc:sldMkLst>
          <pc:docMk/>
          <pc:sldMk cId="3339429230" sldId="291"/>
        </pc:sldMkLst>
        <pc:spChg chg="mod">
          <ac:chgData name="Louis Li (GTT)" userId="8c1f6cc4-e871-4c32-852e-c86c28b56572" providerId="ADAL" clId="{701B7784-B964-43FD-B190-E4873CD4DDDD}" dt="2022-01-10T01:42:21.597" v="745" actId="20577"/>
          <ac:spMkLst>
            <pc:docMk/>
            <pc:sldMk cId="3339429230" sldId="291"/>
            <ac:spMk id="5" creationId="{1860F7B6-FC28-471E-9007-84F3F831D8BB}"/>
          </ac:spMkLst>
        </pc:spChg>
        <pc:spChg chg="add mod">
          <ac:chgData name="Louis Li (GTT)" userId="8c1f6cc4-e871-4c32-852e-c86c28b56572" providerId="ADAL" clId="{701B7784-B964-43FD-B190-E4873CD4DDDD}" dt="2022-01-10T01:47:16.728" v="751" actId="1076"/>
          <ac:spMkLst>
            <pc:docMk/>
            <pc:sldMk cId="3339429230" sldId="291"/>
            <ac:spMk id="7" creationId="{E12628D0-9246-4E8F-8DB4-6AD5632A0365}"/>
          </ac:spMkLst>
        </pc:spChg>
        <pc:picChg chg="del">
          <ac:chgData name="Louis Li (GTT)" userId="8c1f6cc4-e871-4c32-852e-c86c28b56572" providerId="ADAL" clId="{701B7784-B964-43FD-B190-E4873CD4DDDD}" dt="2022-01-10T01:42:23.709" v="746" actId="478"/>
          <ac:picMkLst>
            <pc:docMk/>
            <pc:sldMk cId="3339429230" sldId="291"/>
            <ac:picMk id="3" creationId="{731F5847-1B69-413C-8839-4162710A6B18}"/>
          </ac:picMkLst>
        </pc:picChg>
        <pc:picChg chg="del">
          <ac:chgData name="Louis Li (GTT)" userId="8c1f6cc4-e871-4c32-852e-c86c28b56572" providerId="ADAL" clId="{701B7784-B964-43FD-B190-E4873CD4DDDD}" dt="2022-01-10T01:42:25.219" v="747" actId="478"/>
          <ac:picMkLst>
            <pc:docMk/>
            <pc:sldMk cId="3339429230" sldId="291"/>
            <ac:picMk id="6" creationId="{F1B66C02-E253-4A7F-8FBD-253A6B806C30}"/>
          </ac:picMkLst>
        </pc:picChg>
        <pc:picChg chg="add mod">
          <ac:chgData name="Louis Li (GTT)" userId="8c1f6cc4-e871-4c32-852e-c86c28b56572" providerId="ADAL" clId="{701B7784-B964-43FD-B190-E4873CD4DDDD}" dt="2022-01-10T01:47:26.663" v="753" actId="1076"/>
          <ac:picMkLst>
            <pc:docMk/>
            <pc:sldMk cId="3339429230" sldId="291"/>
            <ac:picMk id="8" creationId="{521A0EF7-F0BE-40F4-931B-5CDB0E06F71C}"/>
          </ac:picMkLst>
        </pc:picChg>
      </pc:sldChg>
      <pc:sldChg chg="addSp delSp modSp new mod modClrScheme chgLayout">
        <pc:chgData name="Louis Li (GTT)" userId="8c1f6cc4-e871-4c32-852e-c86c28b56572" providerId="ADAL" clId="{701B7784-B964-43FD-B190-E4873CD4DDDD}" dt="2022-01-10T01:54:48.686" v="760" actId="20577"/>
        <pc:sldMkLst>
          <pc:docMk/>
          <pc:sldMk cId="1597426519" sldId="292"/>
        </pc:sldMkLst>
        <pc:spChg chg="del mod ord">
          <ac:chgData name="Louis Li (GTT)" userId="8c1f6cc4-e871-4c32-852e-c86c28b56572" providerId="ADAL" clId="{701B7784-B964-43FD-B190-E4873CD4DDDD}" dt="2022-01-10T01:54:43.354" v="755" actId="700"/>
          <ac:spMkLst>
            <pc:docMk/>
            <pc:sldMk cId="1597426519" sldId="292"/>
            <ac:spMk id="2" creationId="{FE010AA6-85B2-4E52-BE8D-B4B6AC93EDE8}"/>
          </ac:spMkLst>
        </pc:spChg>
        <pc:spChg chg="add mod ord">
          <ac:chgData name="Louis Li (GTT)" userId="8c1f6cc4-e871-4c32-852e-c86c28b56572" providerId="ADAL" clId="{701B7784-B964-43FD-B190-E4873CD4DDDD}" dt="2022-01-10T01:54:48.686" v="760" actId="20577"/>
          <ac:spMkLst>
            <pc:docMk/>
            <pc:sldMk cId="1597426519" sldId="292"/>
            <ac:spMk id="3" creationId="{B8A0F7EA-3145-4E80-AB59-6DE0995791D1}"/>
          </ac:spMkLst>
        </pc:spChg>
        <pc:spChg chg="add mod ord">
          <ac:chgData name="Louis Li (GTT)" userId="8c1f6cc4-e871-4c32-852e-c86c28b56572" providerId="ADAL" clId="{701B7784-B964-43FD-B190-E4873CD4DDDD}" dt="2022-01-10T01:54:43.553" v="756" actId="27636"/>
          <ac:spMkLst>
            <pc:docMk/>
            <pc:sldMk cId="1597426519" sldId="292"/>
            <ac:spMk id="4" creationId="{0E7EF6D5-CBC2-49D9-83CD-1B0FDF4CD1EA}"/>
          </ac:spMkLst>
        </pc:spChg>
        <pc:spChg chg="add mod ord">
          <ac:chgData name="Louis Li (GTT)" userId="8c1f6cc4-e871-4c32-852e-c86c28b56572" providerId="ADAL" clId="{701B7784-B964-43FD-B190-E4873CD4DDDD}" dt="2022-01-10T01:54:43.354" v="755" actId="700"/>
          <ac:spMkLst>
            <pc:docMk/>
            <pc:sldMk cId="1597426519" sldId="292"/>
            <ac:spMk id="5" creationId="{35D64DE4-59C5-4A04-B629-1783EB08FFF9}"/>
          </ac:spMkLst>
        </pc:spChg>
      </pc:sldChg>
      <pc:sldChg chg="addSp modSp new mod">
        <pc:chgData name="Louis Li (GTT)" userId="8c1f6cc4-e871-4c32-852e-c86c28b56572" providerId="ADAL" clId="{701B7784-B964-43FD-B190-E4873CD4DDDD}" dt="2022-01-10T01:58:05.368" v="959" actId="12"/>
        <pc:sldMkLst>
          <pc:docMk/>
          <pc:sldMk cId="1059440414" sldId="293"/>
        </pc:sldMkLst>
        <pc:spChg chg="mod">
          <ac:chgData name="Louis Li (GTT)" userId="8c1f6cc4-e871-4c32-852e-c86c28b56572" providerId="ADAL" clId="{701B7784-B964-43FD-B190-E4873CD4DDDD}" dt="2022-01-10T01:57:50.763" v="927" actId="20577"/>
          <ac:spMkLst>
            <pc:docMk/>
            <pc:sldMk cId="1059440414" sldId="293"/>
            <ac:spMk id="2" creationId="{82025337-4ABF-45CA-BE84-A13531EA641B}"/>
          </ac:spMkLst>
        </pc:spChg>
        <pc:spChg chg="add mod">
          <ac:chgData name="Louis Li (GTT)" userId="8c1f6cc4-e871-4c32-852e-c86c28b56572" providerId="ADAL" clId="{701B7784-B964-43FD-B190-E4873CD4DDDD}" dt="2022-01-10T01:58:05.368" v="959" actId="12"/>
          <ac:spMkLst>
            <pc:docMk/>
            <pc:sldMk cId="1059440414" sldId="293"/>
            <ac:spMk id="3" creationId="{3E92DF99-3172-4F39-85A2-BD0AC6171EC3}"/>
          </ac:spMkLst>
        </pc:spChg>
      </pc:sldChg>
      <pc:sldChg chg="addSp delSp modSp add mod ord">
        <pc:chgData name="Louis Li (GTT)" userId="8c1f6cc4-e871-4c32-852e-c86c28b56572" providerId="ADAL" clId="{701B7784-B964-43FD-B190-E4873CD4DDDD}" dt="2022-01-20T15:55:57.198" v="1239" actId="1076"/>
        <pc:sldMkLst>
          <pc:docMk/>
          <pc:sldMk cId="2550617102" sldId="294"/>
        </pc:sldMkLst>
        <pc:spChg chg="mod">
          <ac:chgData name="Louis Li (GTT)" userId="8c1f6cc4-e871-4c32-852e-c86c28b56572" providerId="ADAL" clId="{701B7784-B964-43FD-B190-E4873CD4DDDD}" dt="2022-01-10T02:09:30.398" v="1049" actId="20577"/>
          <ac:spMkLst>
            <pc:docMk/>
            <pc:sldMk cId="2550617102" sldId="294"/>
            <ac:spMk id="2" creationId="{82025337-4ABF-45CA-BE84-A13531EA641B}"/>
          </ac:spMkLst>
        </pc:spChg>
        <pc:spChg chg="del mod">
          <ac:chgData name="Louis Li (GTT)" userId="8c1f6cc4-e871-4c32-852e-c86c28b56572" providerId="ADAL" clId="{701B7784-B964-43FD-B190-E4873CD4DDDD}" dt="2022-01-10T02:09:17.799" v="1029" actId="478"/>
          <ac:spMkLst>
            <pc:docMk/>
            <pc:sldMk cId="2550617102" sldId="294"/>
            <ac:spMk id="3" creationId="{3E92DF99-3172-4F39-85A2-BD0AC6171EC3}"/>
          </ac:spMkLst>
        </pc:spChg>
        <pc:picChg chg="add mod">
          <ac:chgData name="Louis Li (GTT)" userId="8c1f6cc4-e871-4c32-852e-c86c28b56572" providerId="ADAL" clId="{701B7784-B964-43FD-B190-E4873CD4DDDD}" dt="2022-01-20T15:55:57.198" v="1239" actId="1076"/>
          <ac:picMkLst>
            <pc:docMk/>
            <pc:sldMk cId="2550617102" sldId="294"/>
            <ac:picMk id="5" creationId="{B2160C24-F32E-4FAC-9854-6630C76B0A8E}"/>
          </ac:picMkLst>
        </pc:picChg>
      </pc:sldChg>
      <pc:sldChg chg="add ord">
        <pc:chgData name="Louis Li (GTT)" userId="8c1f6cc4-e871-4c32-852e-c86c28b56572" providerId="ADAL" clId="{701B7784-B964-43FD-B190-E4873CD4DDDD}" dt="2022-01-20T15:56:06.264" v="1241"/>
        <pc:sldMkLst>
          <pc:docMk/>
          <pc:sldMk cId="3497654373" sldId="295"/>
        </pc:sldMkLst>
      </pc:sldChg>
      <pc:sldChg chg="addSp modSp new mod">
        <pc:chgData name="Louis Li (GTT)" userId="8c1f6cc4-e871-4c32-852e-c86c28b56572" providerId="ADAL" clId="{701B7784-B964-43FD-B190-E4873CD4DDDD}" dt="2022-01-20T15:58:07.565" v="1250" actId="1076"/>
        <pc:sldMkLst>
          <pc:docMk/>
          <pc:sldMk cId="2175680124" sldId="296"/>
        </pc:sldMkLst>
        <pc:spChg chg="mod">
          <ac:chgData name="Louis Li (GTT)" userId="8c1f6cc4-e871-4c32-852e-c86c28b56572" providerId="ADAL" clId="{701B7784-B964-43FD-B190-E4873CD4DDDD}" dt="2022-01-10T02:18:59.087" v="1057" actId="20577"/>
          <ac:spMkLst>
            <pc:docMk/>
            <pc:sldMk cId="2175680124" sldId="296"/>
            <ac:spMk id="2" creationId="{8498B189-147D-4609-9606-50ACC1B43C0A}"/>
          </ac:spMkLst>
        </pc:spChg>
        <pc:spChg chg="add mod">
          <ac:chgData name="Louis Li (GTT)" userId="8c1f6cc4-e871-4c32-852e-c86c28b56572" providerId="ADAL" clId="{701B7784-B964-43FD-B190-E4873CD4DDDD}" dt="2022-01-20T15:58:07.565" v="1250" actId="1076"/>
          <ac:spMkLst>
            <pc:docMk/>
            <pc:sldMk cId="2175680124" sldId="296"/>
            <ac:spMk id="3" creationId="{D94A8D80-AFFA-4E5E-85DA-8639179333B6}"/>
          </ac:spMkLst>
        </pc:spChg>
      </pc:sldChg>
      <pc:sldChg chg="addSp delSp modSp add mod ord">
        <pc:chgData name="Louis Li (GTT)" userId="8c1f6cc4-e871-4c32-852e-c86c28b56572" providerId="ADAL" clId="{701B7784-B964-43FD-B190-E4873CD4DDDD}" dt="2022-01-10T02:41:59.583" v="1188" actId="1076"/>
        <pc:sldMkLst>
          <pc:docMk/>
          <pc:sldMk cId="1019211738" sldId="297"/>
        </pc:sldMkLst>
        <pc:spChg chg="mod">
          <ac:chgData name="Louis Li (GTT)" userId="8c1f6cc4-e871-4c32-852e-c86c28b56572" providerId="ADAL" clId="{701B7784-B964-43FD-B190-E4873CD4DDDD}" dt="2022-01-10T02:34:56.746" v="1089" actId="20577"/>
          <ac:spMkLst>
            <pc:docMk/>
            <pc:sldMk cId="1019211738" sldId="297"/>
            <ac:spMk id="2" creationId="{189E208C-BE1B-419A-AEA4-02198F53242B}"/>
          </ac:spMkLst>
        </pc:spChg>
        <pc:spChg chg="del mod">
          <ac:chgData name="Louis Li (GTT)" userId="8c1f6cc4-e871-4c32-852e-c86c28b56572" providerId="ADAL" clId="{701B7784-B964-43FD-B190-E4873CD4DDDD}" dt="2022-01-10T02:41:39.971" v="1187" actId="12084"/>
          <ac:spMkLst>
            <pc:docMk/>
            <pc:sldMk cId="1019211738" sldId="297"/>
            <ac:spMk id="3" creationId="{B1B21FCC-2B33-4280-B6CE-EA6D6DAF976A}"/>
          </ac:spMkLst>
        </pc:spChg>
        <pc:graphicFrameChg chg="add mod">
          <ac:chgData name="Louis Li (GTT)" userId="8c1f6cc4-e871-4c32-852e-c86c28b56572" providerId="ADAL" clId="{701B7784-B964-43FD-B190-E4873CD4DDDD}" dt="2022-01-10T02:41:59.583" v="1188" actId="1076"/>
          <ac:graphicFrameMkLst>
            <pc:docMk/>
            <pc:sldMk cId="1019211738" sldId="297"/>
            <ac:graphicFrameMk id="4" creationId="{4FB8B55F-CB73-48BC-AE4D-FBA4BEAEF044}"/>
          </ac:graphicFrameMkLst>
        </pc:graphicFrameChg>
      </pc:sldChg>
      <pc:sldChg chg="modSp add del mod">
        <pc:chgData name="Louis Li (GTT)" userId="8c1f6cc4-e871-4c32-852e-c86c28b56572" providerId="ADAL" clId="{701B7784-B964-43FD-B190-E4873CD4DDDD}" dt="2022-01-20T15:50:01.635" v="1204" actId="2711"/>
        <pc:sldMkLst>
          <pc:docMk/>
          <pc:sldMk cId="258155543" sldId="300"/>
        </pc:sldMkLst>
        <pc:spChg chg="mod">
          <ac:chgData name="Louis Li (GTT)" userId="8c1f6cc4-e871-4c32-852e-c86c28b56572" providerId="ADAL" clId="{701B7784-B964-43FD-B190-E4873CD4DDDD}" dt="2022-01-20T15:50:01.635" v="1204" actId="2711"/>
          <ac:spMkLst>
            <pc:docMk/>
            <pc:sldMk cId="258155543" sldId="300"/>
            <ac:spMk id="2" creationId="{00000000-0000-0000-0000-000000000000}"/>
          </ac:spMkLst>
        </pc:spChg>
      </pc:sldChg>
      <pc:sldChg chg="modSp add mod">
        <pc:chgData name="Louis Li (GTT)" userId="8c1f6cc4-e871-4c32-852e-c86c28b56572" providerId="ADAL" clId="{701B7784-B964-43FD-B190-E4873CD4DDDD}" dt="2022-01-20T15:50:09.942" v="1205" actId="108"/>
        <pc:sldMkLst>
          <pc:docMk/>
          <pc:sldMk cId="917761286" sldId="301"/>
        </pc:sldMkLst>
        <pc:spChg chg="mod">
          <ac:chgData name="Louis Li (GTT)" userId="8c1f6cc4-e871-4c32-852e-c86c28b56572" providerId="ADAL" clId="{701B7784-B964-43FD-B190-E4873CD4DDDD}" dt="2022-01-20T15:50:09.942" v="1205" actId="108"/>
          <ac:spMkLst>
            <pc:docMk/>
            <pc:sldMk cId="917761286" sldId="301"/>
            <ac:spMk id="2" creationId="{00000000-0000-0000-0000-000000000000}"/>
          </ac:spMkLst>
        </pc:spChg>
      </pc:sldChg>
      <pc:sldChg chg="modSp add mod">
        <pc:chgData name="Louis Li (GTT)" userId="8c1f6cc4-e871-4c32-852e-c86c28b56572" providerId="ADAL" clId="{701B7784-B964-43FD-B190-E4873CD4DDDD}" dt="2022-01-20T15:50:15.993" v="1206" actId="108"/>
        <pc:sldMkLst>
          <pc:docMk/>
          <pc:sldMk cId="4009178713" sldId="302"/>
        </pc:sldMkLst>
        <pc:spChg chg="mod">
          <ac:chgData name="Louis Li (GTT)" userId="8c1f6cc4-e871-4c32-852e-c86c28b56572" providerId="ADAL" clId="{701B7784-B964-43FD-B190-E4873CD4DDDD}" dt="2022-01-20T15:50:15.993" v="1206" actId="108"/>
          <ac:spMkLst>
            <pc:docMk/>
            <pc:sldMk cId="4009178713" sldId="302"/>
            <ac:spMk id="2" creationId="{00000000-0000-0000-0000-000000000000}"/>
          </ac:spMkLst>
        </pc:spChg>
      </pc:sldChg>
      <pc:sldChg chg="add">
        <pc:chgData name="Louis Li (GTT)" userId="8c1f6cc4-e871-4c32-852e-c86c28b56572" providerId="ADAL" clId="{701B7784-B964-43FD-B190-E4873CD4DDDD}" dt="2022-01-20T15:56:15.968" v="1242"/>
        <pc:sldMkLst>
          <pc:docMk/>
          <pc:sldMk cId="2036176976" sldId="374"/>
        </pc:sldMkLst>
      </pc:sldChg>
      <pc:sldChg chg="add">
        <pc:chgData name="Louis Li (GTT)" userId="8c1f6cc4-e871-4c32-852e-c86c28b56572" providerId="ADAL" clId="{701B7784-B964-43FD-B190-E4873CD4DDDD}" dt="2022-01-20T15:56:15.968" v="1242"/>
        <pc:sldMkLst>
          <pc:docMk/>
          <pc:sldMk cId="2429205029" sldId="377"/>
        </pc:sldMkLst>
      </pc:sldChg>
      <pc:sldChg chg="add modNotes">
        <pc:chgData name="Louis Li (GTT)" userId="8c1f6cc4-e871-4c32-852e-c86c28b56572" providerId="ADAL" clId="{701B7784-B964-43FD-B190-E4873CD4DDDD}" dt="2022-01-20T15:56:16.322" v="1244" actId="27636"/>
        <pc:sldMkLst>
          <pc:docMk/>
          <pc:sldMk cId="2340525621" sldId="378"/>
        </pc:sldMkLst>
      </pc:sldChg>
      <pc:sldChg chg="add">
        <pc:chgData name="Louis Li (GTT)" userId="8c1f6cc4-e871-4c32-852e-c86c28b56572" providerId="ADAL" clId="{701B7784-B964-43FD-B190-E4873CD4DDDD}" dt="2022-01-20T15:56:15.968" v="1242"/>
        <pc:sldMkLst>
          <pc:docMk/>
          <pc:sldMk cId="1977364705" sldId="379"/>
        </pc:sldMkLst>
      </pc:sldChg>
      <pc:sldChg chg="add">
        <pc:chgData name="Louis Li (GTT)" userId="8c1f6cc4-e871-4c32-852e-c86c28b56572" providerId="ADAL" clId="{701B7784-B964-43FD-B190-E4873CD4DDDD}" dt="2022-01-20T15:56:15.968" v="1242"/>
        <pc:sldMkLst>
          <pc:docMk/>
          <pc:sldMk cId="214384752" sldId="380"/>
        </pc:sldMkLst>
      </pc:sldChg>
      <pc:sldChg chg="add">
        <pc:chgData name="Louis Li (GTT)" userId="8c1f6cc4-e871-4c32-852e-c86c28b56572" providerId="ADAL" clId="{701B7784-B964-43FD-B190-E4873CD4DDDD}" dt="2022-01-20T15:56:44.120" v="1245"/>
        <pc:sldMkLst>
          <pc:docMk/>
          <pc:sldMk cId="2489371521" sldId="383"/>
        </pc:sldMkLst>
      </pc:sldChg>
      <pc:sldChg chg="add">
        <pc:chgData name="Louis Li (GTT)" userId="8c1f6cc4-e871-4c32-852e-c86c28b56572" providerId="ADAL" clId="{701B7784-B964-43FD-B190-E4873CD4DDDD}" dt="2022-01-20T15:53:00.166" v="1207"/>
        <pc:sldMkLst>
          <pc:docMk/>
          <pc:sldMk cId="1363879044" sldId="464"/>
        </pc:sldMkLst>
      </pc:sldChg>
      <pc:sldChg chg="add">
        <pc:chgData name="Louis Li (GTT)" userId="8c1f6cc4-e871-4c32-852e-c86c28b56572" providerId="ADAL" clId="{701B7784-B964-43FD-B190-E4873CD4DDDD}" dt="2022-01-20T15:54:00.775" v="1208"/>
        <pc:sldMkLst>
          <pc:docMk/>
          <pc:sldMk cId="1761515544" sldId="500"/>
        </pc:sldMkLst>
      </pc:sldChg>
      <pc:sldChg chg="addSp modSp new mod">
        <pc:chgData name="Louis Li (GTT)" userId="8c1f6cc4-e871-4c32-852e-c86c28b56572" providerId="ADAL" clId="{701B7784-B964-43FD-B190-E4873CD4DDDD}" dt="2022-01-20T15:55:06.833" v="1237" actId="20577"/>
        <pc:sldMkLst>
          <pc:docMk/>
          <pc:sldMk cId="2150165987" sldId="501"/>
        </pc:sldMkLst>
        <pc:spChg chg="mod">
          <ac:chgData name="Louis Li (GTT)" userId="8c1f6cc4-e871-4c32-852e-c86c28b56572" providerId="ADAL" clId="{701B7784-B964-43FD-B190-E4873CD4DDDD}" dt="2022-01-20T15:55:06.833" v="1237" actId="20577"/>
          <ac:spMkLst>
            <pc:docMk/>
            <pc:sldMk cId="2150165987" sldId="501"/>
            <ac:spMk id="2" creationId="{1A10CE42-9249-429F-868C-0C5DC003D3C0}"/>
          </ac:spMkLst>
        </pc:spChg>
        <pc:spChg chg="add mod">
          <ac:chgData name="Louis Li (GTT)" userId="8c1f6cc4-e871-4c32-852e-c86c28b56572" providerId="ADAL" clId="{701B7784-B964-43FD-B190-E4873CD4DDDD}" dt="2022-01-20T15:54:53.615" v="1212" actId="1076"/>
          <ac:spMkLst>
            <pc:docMk/>
            <pc:sldMk cId="2150165987" sldId="501"/>
            <ac:spMk id="4" creationId="{5B48BCFC-47A2-4AE9-B578-D189D824AF16}"/>
          </ac:spMkLst>
        </pc:spChg>
      </pc:sldChg>
      <pc:sldChg chg="add">
        <pc:chgData name="Louis Li (GTT)" userId="8c1f6cc4-e871-4c32-852e-c86c28b56572" providerId="ADAL" clId="{701B7784-B964-43FD-B190-E4873CD4DDDD}" dt="2022-01-20T15:56:15.968" v="1242"/>
        <pc:sldMkLst>
          <pc:docMk/>
          <pc:sldMk cId="1407082371" sldId="509"/>
        </pc:sldMkLst>
      </pc:sldChg>
      <pc:sldChg chg="add modNotes">
        <pc:chgData name="Louis Li (GTT)" userId="8c1f6cc4-e871-4c32-852e-c86c28b56572" providerId="ADAL" clId="{701B7784-B964-43FD-B190-E4873CD4DDDD}" dt="2022-01-20T15:56:16.267" v="1243" actId="27636"/>
        <pc:sldMkLst>
          <pc:docMk/>
          <pc:sldMk cId="1040110893" sldId="510"/>
        </pc:sldMkLst>
      </pc:sldChg>
      <pc:sldChg chg="add">
        <pc:chgData name="Louis Li (GTT)" userId="8c1f6cc4-e871-4c32-852e-c86c28b56572" providerId="ADAL" clId="{701B7784-B964-43FD-B190-E4873CD4DDDD}" dt="2022-01-20T15:56:15.968" v="1242"/>
        <pc:sldMkLst>
          <pc:docMk/>
          <pc:sldMk cId="1075554585" sldId="511"/>
        </pc:sldMkLst>
      </pc:sldChg>
      <pc:sldMasterChg chg="del delSldLayout">
        <pc:chgData name="Louis Li (GTT)" userId="8c1f6cc4-e871-4c32-852e-c86c28b56572" providerId="ADAL" clId="{701B7784-B964-43FD-B190-E4873CD4DDDD}" dt="2022-01-10T00:45:20.648" v="14" actId="47"/>
        <pc:sldMasterMkLst>
          <pc:docMk/>
          <pc:sldMasterMk cId="409693105" sldId="2147483762"/>
        </pc:sldMasterMkLst>
        <pc:sldLayoutChg chg="del">
          <pc:chgData name="Louis Li (GTT)" userId="8c1f6cc4-e871-4c32-852e-c86c28b56572" providerId="ADAL" clId="{701B7784-B964-43FD-B190-E4873CD4DDDD}" dt="2022-01-10T00:45:20.648" v="14" actId="47"/>
          <pc:sldLayoutMkLst>
            <pc:docMk/>
            <pc:sldMasterMk cId="409693105" sldId="2147483762"/>
            <pc:sldLayoutMk cId="2256607712" sldId="2147483763"/>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453997455" sldId="2147483764"/>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088975971" sldId="2147483765"/>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477618784" sldId="2147483766"/>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435167161" sldId="2147483767"/>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866892021" sldId="2147483768"/>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916298478" sldId="2147483769"/>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942685946" sldId="2147483770"/>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271567115" sldId="2147483771"/>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064928756" sldId="2147483772"/>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887375511" sldId="2147483773"/>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700485313" sldId="2147483774"/>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226971421" sldId="2147483775"/>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478707126" sldId="2147483776"/>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260918228" sldId="2147483777"/>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740837392" sldId="2147483778"/>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260407489" sldId="2147483779"/>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962176723" sldId="2147483780"/>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422443475" sldId="2147483781"/>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801676464" sldId="2147483782"/>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807784845" sldId="2147483783"/>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145806512" sldId="2147483784"/>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347348282" sldId="2147483785"/>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099822979" sldId="2147483786"/>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724086008" sldId="2147483787"/>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478716577" sldId="2147483788"/>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80274949" sldId="2147483789"/>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408427725" sldId="2147483790"/>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619921712" sldId="2147483791"/>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528695450" sldId="2147483792"/>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710148841" sldId="2147483793"/>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644178990" sldId="2147483794"/>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26016760" sldId="2147483795"/>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443081629" sldId="2147483796"/>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95700195" sldId="2147483797"/>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186766465" sldId="2147483798"/>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725212998" sldId="2147483799"/>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24500154" sldId="2147483800"/>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843438591" sldId="2147483801"/>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551242264" sldId="2147483802"/>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908098374" sldId="2147483803"/>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3468490840" sldId="2147483804"/>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2575354414" sldId="2147483805"/>
          </pc:sldLayoutMkLst>
        </pc:sldLayoutChg>
        <pc:sldLayoutChg chg="del">
          <pc:chgData name="Louis Li (GTT)" userId="8c1f6cc4-e871-4c32-852e-c86c28b56572" providerId="ADAL" clId="{701B7784-B964-43FD-B190-E4873CD4DDDD}" dt="2022-01-10T00:45:20.648" v="14" actId="47"/>
          <pc:sldLayoutMkLst>
            <pc:docMk/>
            <pc:sldMasterMk cId="409693105" sldId="2147483762"/>
            <pc:sldLayoutMk cId="1711123182" sldId="2147483806"/>
          </pc:sldLayoutMkLst>
        </pc:sldLayoutChg>
      </pc:sldMasterChg>
    </pc:docChg>
  </pc:docChgLst>
  <pc:docChgLst>
    <pc:chgData name="Louis Li (GTT)" userId="8c1f6cc4-e871-4c32-852e-c86c28b56572" providerId="ADAL" clId="{3B639DA9-602F-439D-867E-01255587413F}"/>
    <pc:docChg chg="undo custSel addSld delSld modSld">
      <pc:chgData name="Louis Li (GTT)" userId="8c1f6cc4-e871-4c32-852e-c86c28b56572" providerId="ADAL" clId="{3B639DA9-602F-439D-867E-01255587413F}" dt="2021-11-28T22:37:12.631" v="917" actId="478"/>
      <pc:docMkLst>
        <pc:docMk/>
      </pc:docMkLst>
      <pc:sldChg chg="delSp modSp mod">
        <pc:chgData name="Louis Li (GTT)" userId="8c1f6cc4-e871-4c32-852e-c86c28b56572" providerId="ADAL" clId="{3B639DA9-602F-439D-867E-01255587413F}" dt="2021-11-28T22:23:42.471" v="892" actId="29295"/>
        <pc:sldMkLst>
          <pc:docMk/>
          <pc:sldMk cId="62941591" sldId="256"/>
        </pc:sldMkLst>
        <pc:spChg chg="mod">
          <ac:chgData name="Louis Li (GTT)" userId="8c1f6cc4-e871-4c32-852e-c86c28b56572" providerId="ADAL" clId="{3B639DA9-602F-439D-867E-01255587413F}" dt="2021-11-28T22:15:12.899" v="51" actId="20577"/>
          <ac:spMkLst>
            <pc:docMk/>
            <pc:sldMk cId="62941591" sldId="256"/>
            <ac:spMk id="6" creationId="{00000000-0000-0000-0000-000000000000}"/>
          </ac:spMkLst>
        </pc:spChg>
        <pc:spChg chg="del">
          <ac:chgData name="Louis Li (GTT)" userId="8c1f6cc4-e871-4c32-852e-c86c28b56572" providerId="ADAL" clId="{3B639DA9-602F-439D-867E-01255587413F}" dt="2021-11-28T22:14:43.407" v="0" actId="478"/>
          <ac:spMkLst>
            <pc:docMk/>
            <pc:sldMk cId="62941591" sldId="256"/>
            <ac:spMk id="7" creationId="{D3EAAD9A-76BF-48B0-A6BF-A24D0A8C5A8F}"/>
          </ac:spMkLst>
        </pc:spChg>
        <pc:picChg chg="del">
          <ac:chgData name="Louis Li (GTT)" userId="8c1f6cc4-e871-4c32-852e-c86c28b56572" providerId="ADAL" clId="{3B639DA9-602F-439D-867E-01255587413F}" dt="2021-11-28T22:14:45.299" v="1" actId="478"/>
          <ac:picMkLst>
            <pc:docMk/>
            <pc:sldMk cId="62941591" sldId="256"/>
            <ac:picMk id="2" creationId="{62E60E3B-AE3D-4AAA-8009-8778FD6C2304}"/>
          </ac:picMkLst>
        </pc:picChg>
        <pc:picChg chg="mod">
          <ac:chgData name="Louis Li (GTT)" userId="8c1f6cc4-e871-4c32-852e-c86c28b56572" providerId="ADAL" clId="{3B639DA9-602F-439D-867E-01255587413F}" dt="2021-11-28T22:23:42.471" v="892" actId="29295"/>
          <ac:picMkLst>
            <pc:docMk/>
            <pc:sldMk cId="62941591" sldId="256"/>
            <ac:picMk id="148" creationId="{73B1218B-F53A-4144-81D3-6E72572D50BE}"/>
          </ac:picMkLst>
        </pc:picChg>
      </pc:sldChg>
      <pc:sldChg chg="modSp mod">
        <pc:chgData name="Louis Li (GTT)" userId="8c1f6cc4-e871-4c32-852e-c86c28b56572" providerId="ADAL" clId="{3B639DA9-602F-439D-867E-01255587413F}" dt="2021-11-28T22:15:55.670" v="82" actId="20577"/>
        <pc:sldMkLst>
          <pc:docMk/>
          <pc:sldMk cId="2286132364" sldId="258"/>
        </pc:sldMkLst>
        <pc:spChg chg="mod">
          <ac:chgData name="Louis Li (GTT)" userId="8c1f6cc4-e871-4c32-852e-c86c28b56572" providerId="ADAL" clId="{3B639DA9-602F-439D-867E-01255587413F}" dt="2021-11-28T22:15:55.670" v="82" actId="20577"/>
          <ac:spMkLst>
            <pc:docMk/>
            <pc:sldMk cId="2286132364" sldId="258"/>
            <ac:spMk id="3" creationId="{00000000-0000-0000-0000-000000000000}"/>
          </ac:spMkLst>
        </pc:spChg>
      </pc:sldChg>
      <pc:sldChg chg="modSp mod">
        <pc:chgData name="Louis Li (GTT)" userId="8c1f6cc4-e871-4c32-852e-c86c28b56572" providerId="ADAL" clId="{3B639DA9-602F-439D-867E-01255587413F}" dt="2021-11-28T22:31:14.610" v="898" actId="12100"/>
        <pc:sldMkLst>
          <pc:docMk/>
          <pc:sldMk cId="3631375335" sldId="260"/>
        </pc:sldMkLst>
        <pc:spChg chg="mod">
          <ac:chgData name="Louis Li (GTT)" userId="8c1f6cc4-e871-4c32-852e-c86c28b56572" providerId="ADAL" clId="{3B639DA9-602F-439D-867E-01255587413F}" dt="2021-11-28T22:16:21.176" v="89" actId="20577"/>
          <ac:spMkLst>
            <pc:docMk/>
            <pc:sldMk cId="3631375335" sldId="260"/>
            <ac:spMk id="4" creationId="{3BDD850C-29B9-4641-B580-0B91B9EBAE00}"/>
          </ac:spMkLst>
        </pc:spChg>
        <pc:graphicFrameChg chg="mod">
          <ac:chgData name="Louis Li (GTT)" userId="8c1f6cc4-e871-4c32-852e-c86c28b56572" providerId="ADAL" clId="{3B639DA9-602F-439D-867E-01255587413F}" dt="2021-11-28T22:31:14.610" v="898" actId="12100"/>
          <ac:graphicFrameMkLst>
            <pc:docMk/>
            <pc:sldMk cId="3631375335" sldId="260"/>
            <ac:graphicFrameMk id="3" creationId="{0226D48F-654C-4D0C-B135-A183E3BA2CFF}"/>
          </ac:graphicFrameMkLst>
        </pc:graphicFrameChg>
      </pc:sldChg>
      <pc:sldChg chg="modSp">
        <pc:chgData name="Louis Li (GTT)" userId="8c1f6cc4-e871-4c32-852e-c86c28b56572" providerId="ADAL" clId="{3B639DA9-602F-439D-867E-01255587413F}" dt="2021-11-28T22:33:49.188" v="907" actId="12100"/>
        <pc:sldMkLst>
          <pc:docMk/>
          <pc:sldMk cId="3642460649" sldId="261"/>
        </pc:sldMkLst>
        <pc:graphicFrameChg chg="mod">
          <ac:chgData name="Louis Li (GTT)" userId="8c1f6cc4-e871-4c32-852e-c86c28b56572" providerId="ADAL" clId="{3B639DA9-602F-439D-867E-01255587413F}" dt="2021-11-28T22:33:49.188" v="907" actId="12100"/>
          <ac:graphicFrameMkLst>
            <pc:docMk/>
            <pc:sldMk cId="3642460649" sldId="261"/>
            <ac:graphicFrameMk id="7" creationId="{ADC8DEB8-E906-4D87-8BB2-77A102128648}"/>
          </ac:graphicFrameMkLst>
        </pc:graphicFrameChg>
      </pc:sldChg>
      <pc:sldChg chg="modSp mod">
        <pc:chgData name="Louis Li (GTT)" userId="8c1f6cc4-e871-4c32-852e-c86c28b56572" providerId="ADAL" clId="{3B639DA9-602F-439D-867E-01255587413F}" dt="2021-11-28T22:34:00.874" v="908" actId="207"/>
        <pc:sldMkLst>
          <pc:docMk/>
          <pc:sldMk cId="45058819" sldId="263"/>
        </pc:sldMkLst>
        <pc:spChg chg="mod">
          <ac:chgData name="Louis Li (GTT)" userId="8c1f6cc4-e871-4c32-852e-c86c28b56572" providerId="ADAL" clId="{3B639DA9-602F-439D-867E-01255587413F}" dt="2021-11-28T22:24:01.388" v="893" actId="20577"/>
          <ac:spMkLst>
            <pc:docMk/>
            <pc:sldMk cId="45058819" sldId="263"/>
            <ac:spMk id="2" creationId="{0D571322-9F37-477D-9B5B-EBF49D8B1DE4}"/>
          </ac:spMkLst>
        </pc:spChg>
        <pc:graphicFrameChg chg="mod">
          <ac:chgData name="Louis Li (GTT)" userId="8c1f6cc4-e871-4c32-852e-c86c28b56572" providerId="ADAL" clId="{3B639DA9-602F-439D-867E-01255587413F}" dt="2021-11-28T22:34:00.874" v="908" actId="207"/>
          <ac:graphicFrameMkLst>
            <pc:docMk/>
            <pc:sldMk cId="45058819" sldId="263"/>
            <ac:graphicFrameMk id="13" creationId="{C1132268-39F0-4500-B5E4-CA90E832AE4D}"/>
          </ac:graphicFrameMkLst>
        </pc:graphicFrameChg>
      </pc:sldChg>
      <pc:sldChg chg="del">
        <pc:chgData name="Louis Li (GTT)" userId="8c1f6cc4-e871-4c32-852e-c86c28b56572" providerId="ADAL" clId="{3B639DA9-602F-439D-867E-01255587413F}" dt="2021-11-28T22:21:42.349" v="662" actId="47"/>
        <pc:sldMkLst>
          <pc:docMk/>
          <pc:sldMk cId="3142935976" sldId="264"/>
        </pc:sldMkLst>
      </pc:sldChg>
      <pc:sldChg chg="modSp mod">
        <pc:chgData name="Louis Li (GTT)" userId="8c1f6cc4-e871-4c32-852e-c86c28b56572" providerId="ADAL" clId="{3B639DA9-602F-439D-867E-01255587413F}" dt="2021-11-28T22:34:05.280" v="909" actId="207"/>
        <pc:sldMkLst>
          <pc:docMk/>
          <pc:sldMk cId="563266699" sldId="266"/>
        </pc:sldMkLst>
        <pc:spChg chg="mod">
          <ac:chgData name="Louis Li (GTT)" userId="8c1f6cc4-e871-4c32-852e-c86c28b56572" providerId="ADAL" clId="{3B639DA9-602F-439D-867E-01255587413F}" dt="2021-11-28T22:34:05.280" v="909" actId="207"/>
          <ac:spMkLst>
            <pc:docMk/>
            <pc:sldMk cId="563266699" sldId="266"/>
            <ac:spMk id="69" creationId="{11119A8B-20A4-4AC1-87B7-0DF8F835D685}"/>
          </ac:spMkLst>
        </pc:spChg>
      </pc:sldChg>
      <pc:sldChg chg="del">
        <pc:chgData name="Louis Li (GTT)" userId="8c1f6cc4-e871-4c32-852e-c86c28b56572" providerId="ADAL" clId="{3B639DA9-602F-439D-867E-01255587413F}" dt="2021-11-28T22:21:58.241" v="663" actId="47"/>
        <pc:sldMkLst>
          <pc:docMk/>
          <pc:sldMk cId="1059960327" sldId="269"/>
        </pc:sldMkLst>
      </pc:sldChg>
      <pc:sldChg chg="del">
        <pc:chgData name="Louis Li (GTT)" userId="8c1f6cc4-e871-4c32-852e-c86c28b56572" providerId="ADAL" clId="{3B639DA9-602F-439D-867E-01255587413F}" dt="2021-11-28T22:21:59.914" v="664" actId="47"/>
        <pc:sldMkLst>
          <pc:docMk/>
          <pc:sldMk cId="1131327606" sldId="270"/>
        </pc:sldMkLst>
      </pc:sldChg>
      <pc:sldChg chg="del">
        <pc:chgData name="Louis Li (GTT)" userId="8c1f6cc4-e871-4c32-852e-c86c28b56572" providerId="ADAL" clId="{3B639DA9-602F-439D-867E-01255587413F}" dt="2021-11-28T22:22:01.318" v="665" actId="47"/>
        <pc:sldMkLst>
          <pc:docMk/>
          <pc:sldMk cId="1838357464" sldId="271"/>
        </pc:sldMkLst>
      </pc:sldChg>
      <pc:sldChg chg="del">
        <pc:chgData name="Louis Li (GTT)" userId="8c1f6cc4-e871-4c32-852e-c86c28b56572" providerId="ADAL" clId="{3B639DA9-602F-439D-867E-01255587413F}" dt="2021-11-28T22:22:03.336" v="666" actId="47"/>
        <pc:sldMkLst>
          <pc:docMk/>
          <pc:sldMk cId="2980870731" sldId="272"/>
        </pc:sldMkLst>
      </pc:sldChg>
      <pc:sldChg chg="del">
        <pc:chgData name="Louis Li (GTT)" userId="8c1f6cc4-e871-4c32-852e-c86c28b56572" providerId="ADAL" clId="{3B639DA9-602F-439D-867E-01255587413F}" dt="2021-11-28T22:22:04.394" v="667" actId="47"/>
        <pc:sldMkLst>
          <pc:docMk/>
          <pc:sldMk cId="4132161427" sldId="273"/>
        </pc:sldMkLst>
      </pc:sldChg>
      <pc:sldChg chg="addSp modSp del mod modClrScheme chgLayout">
        <pc:chgData name="Louis Li (GTT)" userId="8c1f6cc4-e871-4c32-852e-c86c28b56572" providerId="ADAL" clId="{3B639DA9-602F-439D-867E-01255587413F}" dt="2021-11-28T22:36:00.021" v="912" actId="47"/>
        <pc:sldMkLst>
          <pc:docMk/>
          <pc:sldMk cId="2260953147" sldId="274"/>
        </pc:sldMkLst>
        <pc:spChg chg="mod ord">
          <ac:chgData name="Louis Li (GTT)" userId="8c1f6cc4-e871-4c32-852e-c86c28b56572" providerId="ADAL" clId="{3B639DA9-602F-439D-867E-01255587413F}" dt="2021-11-28T22:33:31.964" v="904" actId="26606"/>
          <ac:spMkLst>
            <pc:docMk/>
            <pc:sldMk cId="2260953147" sldId="274"/>
            <ac:spMk id="2" creationId="{F96B5B00-DC84-4AB5-82AF-5C975E540C0B}"/>
          </ac:spMkLst>
        </pc:spChg>
        <pc:spChg chg="add mod">
          <ac:chgData name="Louis Li (GTT)" userId="8c1f6cc4-e871-4c32-852e-c86c28b56572" providerId="ADAL" clId="{3B639DA9-602F-439D-867E-01255587413F}" dt="2021-11-28T22:33:31.976" v="905" actId="27636"/>
          <ac:spMkLst>
            <pc:docMk/>
            <pc:sldMk cId="2260953147" sldId="274"/>
            <ac:spMk id="7" creationId="{252FB873-D0C5-47D6-BD78-61301ADD8DEF}"/>
          </ac:spMkLst>
        </pc:spChg>
      </pc:sldChg>
      <pc:sldChg chg="modSp mod">
        <pc:chgData name="Louis Li (GTT)" userId="8c1f6cc4-e871-4c32-852e-c86c28b56572" providerId="ADAL" clId="{3B639DA9-602F-439D-867E-01255587413F}" dt="2021-11-28T22:30:41.856" v="897" actId="207"/>
        <pc:sldMkLst>
          <pc:docMk/>
          <pc:sldMk cId="2886847419" sldId="275"/>
        </pc:sldMkLst>
        <pc:spChg chg="mod">
          <ac:chgData name="Louis Li (GTT)" userId="8c1f6cc4-e871-4c32-852e-c86c28b56572" providerId="ADAL" clId="{3B639DA9-602F-439D-867E-01255587413F}" dt="2021-11-28T22:30:41.856" v="897" actId="207"/>
          <ac:spMkLst>
            <pc:docMk/>
            <pc:sldMk cId="2886847419" sldId="275"/>
            <ac:spMk id="37" creationId="{ACBD2087-2E5B-4996-B066-25DF0BAB8BBD}"/>
          </ac:spMkLst>
        </pc:spChg>
      </pc:sldChg>
      <pc:sldChg chg="del">
        <pc:chgData name="Louis Li (GTT)" userId="8c1f6cc4-e871-4c32-852e-c86c28b56572" providerId="ADAL" clId="{3B639DA9-602F-439D-867E-01255587413F}" dt="2021-11-28T22:16:11.447" v="83" actId="47"/>
        <pc:sldMkLst>
          <pc:docMk/>
          <pc:sldMk cId="1753306168" sldId="276"/>
        </pc:sldMkLst>
      </pc:sldChg>
      <pc:sldChg chg="del">
        <pc:chgData name="Louis Li (GTT)" userId="8c1f6cc4-e871-4c32-852e-c86c28b56572" providerId="ADAL" clId="{3B639DA9-602F-439D-867E-01255587413F}" dt="2021-11-28T22:21:41.868" v="661" actId="47"/>
        <pc:sldMkLst>
          <pc:docMk/>
          <pc:sldMk cId="2835317004" sldId="277"/>
        </pc:sldMkLst>
      </pc:sldChg>
      <pc:sldChg chg="new del">
        <pc:chgData name="Louis Li (GTT)" userId="8c1f6cc4-e871-4c32-852e-c86c28b56572" providerId="ADAL" clId="{3B639DA9-602F-439D-867E-01255587413F}" dt="2021-11-28T22:24:37.516" v="895" actId="47"/>
        <pc:sldMkLst>
          <pc:docMk/>
          <pc:sldMk cId="12743310" sldId="280"/>
        </pc:sldMkLst>
      </pc:sldChg>
      <pc:sldChg chg="addSp delSp modSp new mod modClrScheme chgLayout">
        <pc:chgData name="Louis Li (GTT)" userId="8c1f6cc4-e871-4c32-852e-c86c28b56572" providerId="ADAL" clId="{3B639DA9-602F-439D-867E-01255587413F}" dt="2021-11-28T22:37:12.631" v="917" actId="478"/>
        <pc:sldMkLst>
          <pc:docMk/>
          <pc:sldMk cId="3869467363" sldId="280"/>
        </pc:sldMkLst>
        <pc:spChg chg="del">
          <ac:chgData name="Louis Li (GTT)" userId="8c1f6cc4-e871-4c32-852e-c86c28b56572" providerId="ADAL" clId="{3B639DA9-602F-439D-867E-01255587413F}" dt="2021-11-28T22:35:51.633" v="911" actId="700"/>
          <ac:spMkLst>
            <pc:docMk/>
            <pc:sldMk cId="3869467363" sldId="280"/>
            <ac:spMk id="2" creationId="{1BA01D97-9449-46F8-AD2D-CE98AADD40EF}"/>
          </ac:spMkLst>
        </pc:spChg>
        <pc:spChg chg="del">
          <ac:chgData name="Louis Li (GTT)" userId="8c1f6cc4-e871-4c32-852e-c86c28b56572" providerId="ADAL" clId="{3B639DA9-602F-439D-867E-01255587413F}" dt="2021-11-28T22:35:51.633" v="911" actId="700"/>
          <ac:spMkLst>
            <pc:docMk/>
            <pc:sldMk cId="3869467363" sldId="280"/>
            <ac:spMk id="3" creationId="{2AE1789D-6DE0-42B6-9968-459F0C2F0817}"/>
          </ac:spMkLst>
        </pc:spChg>
        <pc:spChg chg="del">
          <ac:chgData name="Louis Li (GTT)" userId="8c1f6cc4-e871-4c32-852e-c86c28b56572" providerId="ADAL" clId="{3B639DA9-602F-439D-867E-01255587413F}" dt="2021-11-28T22:35:51.633" v="911" actId="700"/>
          <ac:spMkLst>
            <pc:docMk/>
            <pc:sldMk cId="3869467363" sldId="280"/>
            <ac:spMk id="4" creationId="{2D94A927-E556-4D22-A2F9-0817D4D52ECC}"/>
          </ac:spMkLst>
        </pc:spChg>
        <pc:spChg chg="del">
          <ac:chgData name="Louis Li (GTT)" userId="8c1f6cc4-e871-4c32-852e-c86c28b56572" providerId="ADAL" clId="{3B639DA9-602F-439D-867E-01255587413F}" dt="2021-11-28T22:35:51.633" v="911" actId="700"/>
          <ac:spMkLst>
            <pc:docMk/>
            <pc:sldMk cId="3869467363" sldId="280"/>
            <ac:spMk id="5" creationId="{458A69E4-8595-4CEF-ACD9-85EA93FC14B6}"/>
          </ac:spMkLst>
        </pc:spChg>
        <pc:spChg chg="add del mod">
          <ac:chgData name="Louis Li (GTT)" userId="8c1f6cc4-e871-4c32-852e-c86c28b56572" providerId="ADAL" clId="{3B639DA9-602F-439D-867E-01255587413F}" dt="2021-11-28T22:37:10.126" v="916" actId="478"/>
          <ac:spMkLst>
            <pc:docMk/>
            <pc:sldMk cId="3869467363" sldId="280"/>
            <ac:spMk id="6" creationId="{8D7135E5-1FD7-48EA-ADD9-8A6C7DCA6F7C}"/>
          </ac:spMkLst>
        </pc:spChg>
        <pc:spChg chg="add del mod">
          <ac:chgData name="Louis Li (GTT)" userId="8c1f6cc4-e871-4c32-852e-c86c28b56572" providerId="ADAL" clId="{3B639DA9-602F-439D-867E-01255587413F}" dt="2021-11-28T22:37:12.631" v="917" actId="478"/>
          <ac:spMkLst>
            <pc:docMk/>
            <pc:sldMk cId="3869467363" sldId="280"/>
            <ac:spMk id="8" creationId="{BE7E78E1-03B7-4ABE-B531-BD80337D0305}"/>
          </ac:spMkLst>
        </pc:spChg>
        <pc:spChg chg="add del mod">
          <ac:chgData name="Louis Li (GTT)" userId="8c1f6cc4-e871-4c32-852e-c86c28b56572" providerId="ADAL" clId="{3B639DA9-602F-439D-867E-01255587413F}" dt="2021-11-28T22:37:04.300" v="915" actId="478"/>
          <ac:spMkLst>
            <pc:docMk/>
            <pc:sldMk cId="3869467363" sldId="280"/>
            <ac:spMk id="10" creationId="{BCD5BC7D-AAFB-414F-B57A-318699BC9BD0}"/>
          </ac:spMkLst>
        </pc:spChg>
      </pc:sldChg>
    </pc:docChg>
  </pc:docChgLst>
  <pc:docChgLst>
    <pc:chgData name="Caroline Matthews" userId="S::camatthews@microsoft.com::1acf8967-b367-4890-9a5f-756399b10f54" providerId="AD" clId="Web-{1E396D4F-0E74-44C6-8306-0330660DC52E}"/>
    <pc:docChg chg="modSld">
      <pc:chgData name="Caroline Matthews" userId="S::camatthews@microsoft.com::1acf8967-b367-4890-9a5f-756399b10f54" providerId="AD" clId="Web-{1E396D4F-0E74-44C6-8306-0330660DC52E}" dt="2022-01-24T22:21:53.145" v="32" actId="20577"/>
      <pc:docMkLst>
        <pc:docMk/>
      </pc:docMkLst>
      <pc:sldChg chg="modSp">
        <pc:chgData name="Caroline Matthews" userId="S::camatthews@microsoft.com::1acf8967-b367-4890-9a5f-756399b10f54" providerId="AD" clId="Web-{1E396D4F-0E74-44C6-8306-0330660DC52E}" dt="2022-01-24T22:21:53.145" v="32" actId="20577"/>
        <pc:sldMkLst>
          <pc:docMk/>
          <pc:sldMk cId="2472777197" sldId="512"/>
        </pc:sldMkLst>
        <pc:spChg chg="mod">
          <ac:chgData name="Caroline Matthews" userId="S::camatthews@microsoft.com::1acf8967-b367-4890-9a5f-756399b10f54" providerId="AD" clId="Web-{1E396D4F-0E74-44C6-8306-0330660DC52E}" dt="2022-01-24T22:21:53.145" v="32" actId="20577"/>
          <ac:spMkLst>
            <pc:docMk/>
            <pc:sldMk cId="2472777197" sldId="512"/>
            <ac:spMk id="3" creationId="{D94A8D80-AFFA-4E5E-85DA-8639179333B6}"/>
          </ac:spMkLst>
        </pc:spChg>
      </pc:sldChg>
    </pc:docChg>
  </pc:docChgLst>
  <pc:docChgLst>
    <pc:chgData name="Louis Li (CANADA)" userId="S::louisli@microsoft.com::8c1f6cc4-e871-4c32-852e-c86c28b56572" providerId="AD" clId="Web-{702F1863-A621-421A-8AB3-A69F6AAA476B}"/>
    <pc:docChg chg="addSld modSld">
      <pc:chgData name="Louis Li (CANADA)" userId="S::louisli@microsoft.com::8c1f6cc4-e871-4c32-852e-c86c28b56572" providerId="AD" clId="Web-{702F1863-A621-421A-8AB3-A69F6AAA476B}" dt="2022-01-25T01:47:14.052" v="94" actId="20577"/>
      <pc:docMkLst>
        <pc:docMk/>
      </pc:docMkLst>
      <pc:sldChg chg="modSp">
        <pc:chgData name="Louis Li (CANADA)" userId="S::louisli@microsoft.com::8c1f6cc4-e871-4c32-852e-c86c28b56572" providerId="AD" clId="Web-{702F1863-A621-421A-8AB3-A69F6AAA476B}" dt="2022-01-25T01:45:10.049" v="5" actId="20577"/>
        <pc:sldMkLst>
          <pc:docMk/>
          <pc:sldMk cId="3469842654" sldId="514"/>
        </pc:sldMkLst>
        <pc:spChg chg="mod">
          <ac:chgData name="Louis Li (CANADA)" userId="S::louisli@microsoft.com::8c1f6cc4-e871-4c32-852e-c86c28b56572" providerId="AD" clId="Web-{702F1863-A621-421A-8AB3-A69F6AAA476B}" dt="2022-01-25T01:45:10.049" v="5" actId="20577"/>
          <ac:spMkLst>
            <pc:docMk/>
            <pc:sldMk cId="3469842654" sldId="514"/>
            <ac:spMk id="3" creationId="{5BF8733B-6353-472C-8ED5-CCF617B83280}"/>
          </ac:spMkLst>
        </pc:spChg>
      </pc:sldChg>
      <pc:sldChg chg="modSp add replId">
        <pc:chgData name="Louis Li (CANADA)" userId="S::louisli@microsoft.com::8c1f6cc4-e871-4c32-852e-c86c28b56572" providerId="AD" clId="Web-{702F1863-A621-421A-8AB3-A69F6AAA476B}" dt="2022-01-25T01:47:14.052" v="94" actId="20577"/>
        <pc:sldMkLst>
          <pc:docMk/>
          <pc:sldMk cId="866240874" sldId="516"/>
        </pc:sldMkLst>
        <pc:spChg chg="mod">
          <ac:chgData name="Louis Li (CANADA)" userId="S::louisli@microsoft.com::8c1f6cc4-e871-4c32-852e-c86c28b56572" providerId="AD" clId="Web-{702F1863-A621-421A-8AB3-A69F6AAA476B}" dt="2022-01-25T01:47:14.052" v="94" actId="20577"/>
          <ac:spMkLst>
            <pc:docMk/>
            <pc:sldMk cId="866240874" sldId="516"/>
            <ac:spMk id="2" creationId="{CE836BB3-0A59-4C7E-A899-C3910487575F}"/>
          </ac:spMkLst>
        </pc:spChg>
        <pc:spChg chg="mod">
          <ac:chgData name="Louis Li (CANADA)" userId="S::louisli@microsoft.com::8c1f6cc4-e871-4c32-852e-c86c28b56572" providerId="AD" clId="Web-{702F1863-A621-421A-8AB3-A69F6AAA476B}" dt="2022-01-25T01:45:33.737" v="8" actId="20577"/>
          <ac:spMkLst>
            <pc:docMk/>
            <pc:sldMk cId="866240874" sldId="516"/>
            <ac:spMk id="3" creationId="{5BF8733B-6353-472C-8ED5-CCF617B83280}"/>
          </ac:spMkLst>
        </pc:spChg>
      </pc:sldChg>
    </pc:docChg>
  </pc:docChgLst>
  <pc:docChgLst>
    <pc:chgData name="Louis Li (CANADA)" userId="S::louisli@microsoft.com::8c1f6cc4-e871-4c32-852e-c86c28b56572" providerId="AD" clId="Web-{8D5395AC-411C-46DD-8F68-0D4DFA45D0B0}"/>
    <pc:docChg chg="addSld sldOrd">
      <pc:chgData name="Louis Li (CANADA)" userId="S::louisli@microsoft.com::8c1f6cc4-e871-4c32-852e-c86c28b56572" providerId="AD" clId="Web-{8D5395AC-411C-46DD-8F68-0D4DFA45D0B0}" dt="2022-01-25T01:39:35.907" v="3"/>
      <pc:docMkLst>
        <pc:docMk/>
      </pc:docMkLst>
      <pc:sldChg chg="add ord">
        <pc:chgData name="Louis Li (CANADA)" userId="S::louisli@microsoft.com::8c1f6cc4-e871-4c32-852e-c86c28b56572" providerId="AD" clId="Web-{8D5395AC-411C-46DD-8F68-0D4DFA45D0B0}" dt="2022-01-25T01:39:35.907" v="2"/>
        <pc:sldMkLst>
          <pc:docMk/>
          <pc:sldMk cId="3469842654" sldId="514"/>
        </pc:sldMkLst>
      </pc:sldChg>
      <pc:sldChg chg="add ord">
        <pc:chgData name="Louis Li (CANADA)" userId="S::louisli@microsoft.com::8c1f6cc4-e871-4c32-852e-c86c28b56572" providerId="AD" clId="Web-{8D5395AC-411C-46DD-8F68-0D4DFA45D0B0}" dt="2022-01-25T01:39:35.907" v="3"/>
        <pc:sldMkLst>
          <pc:docMk/>
          <pc:sldMk cId="698098714" sldId="515"/>
        </pc:sldMkLst>
      </pc:sldChg>
    </pc:docChg>
  </pc:docChgLst>
  <pc:docChgLst>
    <pc:chgData name="Batuhan Yildiz" userId="90f344fc-4655-4923-aeaf-697bba59c1a7" providerId="ADAL" clId="{579646DC-B64B-402C-A651-6DC86BBF1956}"/>
    <pc:docChg chg="undo custSel addSld delSld modSld addMainMaster">
      <pc:chgData name="Batuhan Yildiz" userId="90f344fc-4655-4923-aeaf-697bba59c1a7" providerId="ADAL" clId="{579646DC-B64B-402C-A651-6DC86BBF1956}" dt="2020-07-24T00:36:59.085" v="10" actId="478"/>
      <pc:docMkLst>
        <pc:docMk/>
      </pc:docMkLst>
      <pc:sldChg chg="del">
        <pc:chgData name="Batuhan Yildiz" userId="90f344fc-4655-4923-aeaf-697bba59c1a7" providerId="ADAL" clId="{579646DC-B64B-402C-A651-6DC86BBF1956}" dt="2020-07-24T00:35:54.684" v="5" actId="47"/>
        <pc:sldMkLst>
          <pc:docMk/>
          <pc:sldMk cId="733011563" sldId="257"/>
        </pc:sldMkLst>
      </pc:sldChg>
      <pc:sldChg chg="delSp mod">
        <pc:chgData name="Batuhan Yildiz" userId="90f344fc-4655-4923-aeaf-697bba59c1a7" providerId="ADAL" clId="{579646DC-B64B-402C-A651-6DC86BBF1956}" dt="2020-07-24T00:36:15.046" v="6" actId="478"/>
        <pc:sldMkLst>
          <pc:docMk/>
          <pc:sldMk cId="2286132364" sldId="258"/>
        </pc:sldMkLst>
        <pc:spChg chg="del">
          <ac:chgData name="Batuhan Yildiz" userId="90f344fc-4655-4923-aeaf-697bba59c1a7" providerId="ADAL" clId="{579646DC-B64B-402C-A651-6DC86BBF1956}" dt="2020-07-24T00:36:15.046" v="6" actId="478"/>
          <ac:spMkLst>
            <pc:docMk/>
            <pc:sldMk cId="2286132364" sldId="258"/>
            <ac:spMk id="4" creationId="{E88D5E0A-A1AF-4B99-AECA-8FD497A1EA18}"/>
          </ac:spMkLst>
        </pc:spChg>
      </pc:sldChg>
      <pc:sldChg chg="modSp">
        <pc:chgData name="Batuhan Yildiz" userId="90f344fc-4655-4923-aeaf-697bba59c1a7" providerId="ADAL" clId="{579646DC-B64B-402C-A651-6DC86BBF1956}" dt="2020-07-24T00:36:41.063" v="9" actId="12100"/>
        <pc:sldMkLst>
          <pc:docMk/>
          <pc:sldMk cId="3631375335" sldId="260"/>
        </pc:sldMkLst>
        <pc:graphicFrameChg chg="mod">
          <ac:chgData name="Batuhan Yildiz" userId="90f344fc-4655-4923-aeaf-697bba59c1a7" providerId="ADAL" clId="{579646DC-B64B-402C-A651-6DC86BBF1956}" dt="2020-07-24T00:36:41.063" v="9" actId="12100"/>
          <ac:graphicFrameMkLst>
            <pc:docMk/>
            <pc:sldMk cId="3631375335" sldId="260"/>
            <ac:graphicFrameMk id="3" creationId="{0226D48F-654C-4D0C-B135-A183E3BA2CFF}"/>
          </ac:graphicFrameMkLst>
        </pc:graphicFrameChg>
      </pc:sldChg>
      <pc:sldChg chg="delSp mod">
        <pc:chgData name="Batuhan Yildiz" userId="90f344fc-4655-4923-aeaf-697bba59c1a7" providerId="ADAL" clId="{579646DC-B64B-402C-A651-6DC86BBF1956}" dt="2020-07-24T00:36:59.085" v="10" actId="478"/>
        <pc:sldMkLst>
          <pc:docMk/>
          <pc:sldMk cId="563266699" sldId="266"/>
        </pc:sldMkLst>
        <pc:spChg chg="del">
          <ac:chgData name="Batuhan Yildiz" userId="90f344fc-4655-4923-aeaf-697bba59c1a7" providerId="ADAL" clId="{579646DC-B64B-402C-A651-6DC86BBF1956}" dt="2020-07-24T00:36:59.085" v="10" actId="478"/>
          <ac:spMkLst>
            <pc:docMk/>
            <pc:sldMk cId="563266699" sldId="266"/>
            <ac:spMk id="5" creationId="{3C15AFDD-CAF8-48C4-8365-4B6BEA01FF73}"/>
          </ac:spMkLst>
        </pc:spChg>
      </pc:sldChg>
      <pc:sldChg chg="delSp mod">
        <pc:chgData name="Batuhan Yildiz" userId="90f344fc-4655-4923-aeaf-697bba59c1a7" providerId="ADAL" clId="{579646DC-B64B-402C-A651-6DC86BBF1956}" dt="2020-07-24T00:36:19.963" v="7" actId="478"/>
        <pc:sldMkLst>
          <pc:docMk/>
          <pc:sldMk cId="2886847419" sldId="275"/>
        </pc:sldMkLst>
        <pc:spChg chg="del">
          <ac:chgData name="Batuhan Yildiz" userId="90f344fc-4655-4923-aeaf-697bba59c1a7" providerId="ADAL" clId="{579646DC-B64B-402C-A651-6DC86BBF1956}" dt="2020-07-24T00:36:19.963" v="7" actId="478"/>
          <ac:spMkLst>
            <pc:docMk/>
            <pc:sldMk cId="2886847419" sldId="275"/>
            <ac:spMk id="5" creationId="{2AF574B9-626D-4741-BAE4-B645E2B2694A}"/>
          </ac:spMkLst>
        </pc:spChg>
      </pc:sldChg>
      <pc:sldChg chg="modSp">
        <pc:chgData name="Batuhan Yildiz" userId="90f344fc-4655-4923-aeaf-697bba59c1a7" providerId="ADAL" clId="{579646DC-B64B-402C-A651-6DC86BBF1956}" dt="2020-07-24T00:36:35.041" v="8" actId="12100"/>
        <pc:sldMkLst>
          <pc:docMk/>
          <pc:sldMk cId="1753306168" sldId="276"/>
        </pc:sldMkLst>
        <pc:graphicFrameChg chg="mod">
          <ac:chgData name="Batuhan Yildiz" userId="90f344fc-4655-4923-aeaf-697bba59c1a7" providerId="ADAL" clId="{579646DC-B64B-402C-A651-6DC86BBF1956}" dt="2020-07-24T00:36:35.041" v="8" actId="12100"/>
          <ac:graphicFrameMkLst>
            <pc:docMk/>
            <pc:sldMk cId="1753306168" sldId="276"/>
            <ac:graphicFrameMk id="4" creationId="{CCFE5CEB-BFD9-48F9-A321-7809A0C5467A}"/>
          </ac:graphicFrameMkLst>
        </pc:graphicFrameChg>
      </pc:sldChg>
      <pc:sldChg chg="add del">
        <pc:chgData name="Batuhan Yildiz" userId="90f344fc-4655-4923-aeaf-697bba59c1a7" providerId="ADAL" clId="{579646DC-B64B-402C-A651-6DC86BBF1956}" dt="2020-07-24T00:35:51.285" v="4" actId="22"/>
        <pc:sldMkLst>
          <pc:docMk/>
          <pc:sldMk cId="2242852715" sldId="279"/>
        </pc:sldMkLst>
      </pc:sldChg>
      <pc:sldMasterChg chg="add addSldLayout">
        <pc:chgData name="Batuhan Yildiz" userId="90f344fc-4655-4923-aeaf-697bba59c1a7" providerId="ADAL" clId="{579646DC-B64B-402C-A651-6DC86BBF1956}" dt="2020-07-24T00:35:51.285" v="4" actId="22"/>
        <pc:sldMasterMkLst>
          <pc:docMk/>
          <pc:sldMasterMk cId="409693105" sldId="2147483762"/>
        </pc:sldMasterMkLst>
        <pc:sldLayoutChg chg="add">
          <pc:chgData name="Batuhan Yildiz" userId="90f344fc-4655-4923-aeaf-697bba59c1a7" providerId="ADAL" clId="{579646DC-B64B-402C-A651-6DC86BBF1956}" dt="2020-07-24T00:35:51.285" v="4" actId="22"/>
          <pc:sldLayoutMkLst>
            <pc:docMk/>
            <pc:sldMasterMk cId="409693105" sldId="2147483762"/>
            <pc:sldLayoutMk cId="2256607712" sldId="2147483763"/>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453997455" sldId="2147483764"/>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088975971" sldId="2147483765"/>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477618784" sldId="2147483766"/>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435167161" sldId="2147483767"/>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866892021" sldId="2147483768"/>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916298478" sldId="2147483769"/>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942685946" sldId="2147483770"/>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271567115" sldId="2147483771"/>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064928756" sldId="2147483772"/>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887375511" sldId="2147483773"/>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700485313" sldId="2147483774"/>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226971421" sldId="2147483775"/>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478707126" sldId="2147483776"/>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260918228" sldId="2147483777"/>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740837392" sldId="2147483778"/>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260407489" sldId="2147483779"/>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962176723" sldId="2147483780"/>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422443475" sldId="2147483781"/>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801676464" sldId="2147483782"/>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807784845" sldId="2147483783"/>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145806512" sldId="2147483784"/>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347348282" sldId="2147483785"/>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099822979" sldId="2147483786"/>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724086008" sldId="2147483787"/>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478716577" sldId="2147483788"/>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80274949" sldId="2147483789"/>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408427725" sldId="2147483790"/>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619921712" sldId="2147483791"/>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528695450" sldId="2147483792"/>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710148841" sldId="2147483793"/>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644178990" sldId="2147483794"/>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26016760" sldId="2147483795"/>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443081629" sldId="2147483796"/>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95700195" sldId="2147483797"/>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186766465" sldId="2147483798"/>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725212998" sldId="2147483799"/>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24500154" sldId="2147483800"/>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843438591" sldId="2147483801"/>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551242264" sldId="2147483802"/>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908098374" sldId="2147483803"/>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3468490840" sldId="2147483804"/>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2575354414" sldId="2147483805"/>
          </pc:sldLayoutMkLst>
        </pc:sldLayoutChg>
        <pc:sldLayoutChg chg="add">
          <pc:chgData name="Batuhan Yildiz" userId="90f344fc-4655-4923-aeaf-697bba59c1a7" providerId="ADAL" clId="{579646DC-B64B-402C-A651-6DC86BBF1956}" dt="2020-07-24T00:35:51.285" v="4" actId="22"/>
          <pc:sldLayoutMkLst>
            <pc:docMk/>
            <pc:sldMasterMk cId="409693105" sldId="2147483762"/>
            <pc:sldLayoutMk cId="1711123182" sldId="2147483806"/>
          </pc:sldLayoutMkLst>
        </pc:sldLayoutChg>
      </pc:sldMasterChg>
    </pc:docChg>
  </pc:docChgLst>
  <pc:docChgLst>
    <pc:chgData name="Louis Li (CANADA)" userId="S::louisli@microsoft.com::8c1f6cc4-e871-4c32-852e-c86c28b56572" providerId="AD" clId="Web-{32857316-3FB1-474B-8396-5AB8C949BB90}"/>
    <pc:docChg chg="modSld">
      <pc:chgData name="Louis Li (CANADA)" userId="S::louisli@microsoft.com::8c1f6cc4-e871-4c32-852e-c86c28b56572" providerId="AD" clId="Web-{32857316-3FB1-474B-8396-5AB8C949BB90}" dt="2022-01-25T01:41:51.576" v="1" actId="1076"/>
      <pc:docMkLst>
        <pc:docMk/>
      </pc:docMkLst>
      <pc:sldChg chg="modSp">
        <pc:chgData name="Louis Li (CANADA)" userId="S::louisli@microsoft.com::8c1f6cc4-e871-4c32-852e-c86c28b56572" providerId="AD" clId="Web-{32857316-3FB1-474B-8396-5AB8C949BB90}" dt="2022-01-25T01:41:51.576" v="1" actId="1076"/>
        <pc:sldMkLst>
          <pc:docMk/>
          <pc:sldMk cId="3034857616" sldId="287"/>
        </pc:sldMkLst>
        <pc:picChg chg="mod">
          <ac:chgData name="Louis Li (CANADA)" userId="S::louisli@microsoft.com::8c1f6cc4-e871-4c32-852e-c86c28b56572" providerId="AD" clId="Web-{32857316-3FB1-474B-8396-5AB8C949BB90}" dt="2022-01-25T01:41:51.576" v="1" actId="1076"/>
          <ac:picMkLst>
            <pc:docMk/>
            <pc:sldMk cId="3034857616" sldId="287"/>
            <ac:picMk id="7" creationId="{673498BE-F4BB-4BAD-BF75-3B2C461F331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BF0880-771D-4AFA-BB16-4304D671BEAF}"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2FFAEB7E-3DC6-429C-A25A-3E09E1351B8C}">
      <dgm:prSet/>
      <dgm:spPr/>
      <dgm:t>
        <a:bodyPr/>
        <a:lstStyle/>
        <a:p>
          <a:r>
            <a:rPr lang="en-US"/>
            <a:t>Supervised training</a:t>
          </a:r>
        </a:p>
      </dgm:t>
    </dgm:pt>
    <dgm:pt modelId="{6F45A602-46DD-49C6-8749-5001E97684EB}" type="parTrans" cxnId="{3D3298DE-BB6A-49D9-8C68-47B1CB6AE732}">
      <dgm:prSet/>
      <dgm:spPr/>
      <dgm:t>
        <a:bodyPr/>
        <a:lstStyle/>
        <a:p>
          <a:endParaRPr lang="en-US"/>
        </a:p>
      </dgm:t>
    </dgm:pt>
    <dgm:pt modelId="{BBD5C455-7505-4311-A687-1E5BDADC7A0E}" type="sibTrans" cxnId="{3D3298DE-BB6A-49D9-8C68-47B1CB6AE732}">
      <dgm:prSet/>
      <dgm:spPr/>
      <dgm:t>
        <a:bodyPr/>
        <a:lstStyle/>
        <a:p>
          <a:endParaRPr lang="en-US"/>
        </a:p>
      </dgm:t>
    </dgm:pt>
    <dgm:pt modelId="{4096ED45-253F-42B2-931F-A2AC0E5A98EC}">
      <dgm:prSet/>
      <dgm:spPr/>
      <dgm:t>
        <a:bodyPr/>
        <a:lstStyle/>
        <a:p>
          <a:r>
            <a:rPr lang="en-US"/>
            <a:t>Unsupervised training</a:t>
          </a:r>
        </a:p>
      </dgm:t>
    </dgm:pt>
    <dgm:pt modelId="{C0FE3879-8037-4955-9320-CE2DA58F4FE3}" type="parTrans" cxnId="{40954B86-577B-4115-A298-E3E96932E264}">
      <dgm:prSet/>
      <dgm:spPr/>
      <dgm:t>
        <a:bodyPr/>
        <a:lstStyle/>
        <a:p>
          <a:endParaRPr lang="en-US"/>
        </a:p>
      </dgm:t>
    </dgm:pt>
    <dgm:pt modelId="{CA34E0E1-BF5B-44EA-B187-C3100042E30D}" type="sibTrans" cxnId="{40954B86-577B-4115-A298-E3E96932E264}">
      <dgm:prSet/>
      <dgm:spPr/>
      <dgm:t>
        <a:bodyPr/>
        <a:lstStyle/>
        <a:p>
          <a:endParaRPr lang="en-US"/>
        </a:p>
      </dgm:t>
    </dgm:pt>
    <dgm:pt modelId="{B44A2957-4EF2-4D09-BD96-DD7D05D8F78D}">
      <dgm:prSet/>
      <dgm:spPr/>
      <dgm:t>
        <a:bodyPr/>
        <a:lstStyle/>
        <a:p>
          <a:r>
            <a:rPr lang="en-US"/>
            <a:t>Semi-supervise training</a:t>
          </a:r>
        </a:p>
      </dgm:t>
    </dgm:pt>
    <dgm:pt modelId="{B8EB8EEB-4352-4BF4-B4F4-871B32884C1B}" type="parTrans" cxnId="{08041E08-CCCA-4F65-990B-FABE98CB1D76}">
      <dgm:prSet/>
      <dgm:spPr/>
      <dgm:t>
        <a:bodyPr/>
        <a:lstStyle/>
        <a:p>
          <a:endParaRPr lang="en-US"/>
        </a:p>
      </dgm:t>
    </dgm:pt>
    <dgm:pt modelId="{7392AA52-BC2D-4CC2-817B-BA82A7FBAC18}" type="sibTrans" cxnId="{08041E08-CCCA-4F65-990B-FABE98CB1D76}">
      <dgm:prSet/>
      <dgm:spPr/>
      <dgm:t>
        <a:bodyPr/>
        <a:lstStyle/>
        <a:p>
          <a:endParaRPr lang="en-US"/>
        </a:p>
      </dgm:t>
    </dgm:pt>
    <dgm:pt modelId="{022EE35E-1114-427F-BEA0-B2C16895D349}" type="pres">
      <dgm:prSet presAssocID="{8ABF0880-771D-4AFA-BB16-4304D671BEAF}" presName="compositeShape" presStyleCnt="0">
        <dgm:presLayoutVars>
          <dgm:dir/>
          <dgm:resizeHandles/>
        </dgm:presLayoutVars>
      </dgm:prSet>
      <dgm:spPr/>
    </dgm:pt>
    <dgm:pt modelId="{D3FB0130-88C9-4388-AC8C-45BD4B3E5694}" type="pres">
      <dgm:prSet presAssocID="{8ABF0880-771D-4AFA-BB16-4304D671BEAF}" presName="pyramid" presStyleLbl="node1" presStyleIdx="0" presStyleCnt="1"/>
      <dgm:spPr/>
    </dgm:pt>
    <dgm:pt modelId="{495EFDD8-1B6B-43A7-8CD7-ADAACC5157DF}" type="pres">
      <dgm:prSet presAssocID="{8ABF0880-771D-4AFA-BB16-4304D671BEAF}" presName="theList" presStyleCnt="0"/>
      <dgm:spPr/>
    </dgm:pt>
    <dgm:pt modelId="{83A76C99-31A4-4033-A776-1D6B6DEF5347}" type="pres">
      <dgm:prSet presAssocID="{2FFAEB7E-3DC6-429C-A25A-3E09E1351B8C}" presName="aNode" presStyleLbl="fgAcc1" presStyleIdx="0" presStyleCnt="3">
        <dgm:presLayoutVars>
          <dgm:bulletEnabled val="1"/>
        </dgm:presLayoutVars>
      </dgm:prSet>
      <dgm:spPr/>
    </dgm:pt>
    <dgm:pt modelId="{84C30812-3073-490A-BB39-40283E56F2A6}" type="pres">
      <dgm:prSet presAssocID="{2FFAEB7E-3DC6-429C-A25A-3E09E1351B8C}" presName="aSpace" presStyleCnt="0"/>
      <dgm:spPr/>
    </dgm:pt>
    <dgm:pt modelId="{E6025366-902D-4ECA-B5B5-32F423B71DD5}" type="pres">
      <dgm:prSet presAssocID="{4096ED45-253F-42B2-931F-A2AC0E5A98EC}" presName="aNode" presStyleLbl="fgAcc1" presStyleIdx="1" presStyleCnt="3">
        <dgm:presLayoutVars>
          <dgm:bulletEnabled val="1"/>
        </dgm:presLayoutVars>
      </dgm:prSet>
      <dgm:spPr/>
    </dgm:pt>
    <dgm:pt modelId="{54976ABA-ED4A-4C1E-9A29-F8F4D8392CD8}" type="pres">
      <dgm:prSet presAssocID="{4096ED45-253F-42B2-931F-A2AC0E5A98EC}" presName="aSpace" presStyleCnt="0"/>
      <dgm:spPr/>
    </dgm:pt>
    <dgm:pt modelId="{AE606B84-4825-4461-AA04-6F743D773D5B}" type="pres">
      <dgm:prSet presAssocID="{B44A2957-4EF2-4D09-BD96-DD7D05D8F78D}" presName="aNode" presStyleLbl="fgAcc1" presStyleIdx="2" presStyleCnt="3">
        <dgm:presLayoutVars>
          <dgm:bulletEnabled val="1"/>
        </dgm:presLayoutVars>
      </dgm:prSet>
      <dgm:spPr/>
    </dgm:pt>
    <dgm:pt modelId="{88BA90AF-7C1E-4F48-AB52-80057BDDE864}" type="pres">
      <dgm:prSet presAssocID="{B44A2957-4EF2-4D09-BD96-DD7D05D8F78D}" presName="aSpace" presStyleCnt="0"/>
      <dgm:spPr/>
    </dgm:pt>
  </dgm:ptLst>
  <dgm:cxnLst>
    <dgm:cxn modelId="{08041E08-CCCA-4F65-990B-FABE98CB1D76}" srcId="{8ABF0880-771D-4AFA-BB16-4304D671BEAF}" destId="{B44A2957-4EF2-4D09-BD96-DD7D05D8F78D}" srcOrd="2" destOrd="0" parTransId="{B8EB8EEB-4352-4BF4-B4F4-871B32884C1B}" sibTransId="{7392AA52-BC2D-4CC2-817B-BA82A7FBAC18}"/>
    <dgm:cxn modelId="{82038749-1343-438B-8521-D26EEC187620}" type="presOf" srcId="{B44A2957-4EF2-4D09-BD96-DD7D05D8F78D}" destId="{AE606B84-4825-4461-AA04-6F743D773D5B}" srcOrd="0" destOrd="0" presId="urn:microsoft.com/office/officeart/2005/8/layout/pyramid2"/>
    <dgm:cxn modelId="{ED9BBE53-0F5B-4F85-BE19-2E9A4230402D}" type="presOf" srcId="{8ABF0880-771D-4AFA-BB16-4304D671BEAF}" destId="{022EE35E-1114-427F-BEA0-B2C16895D349}" srcOrd="0" destOrd="0" presId="urn:microsoft.com/office/officeart/2005/8/layout/pyramid2"/>
    <dgm:cxn modelId="{40954B86-577B-4115-A298-E3E96932E264}" srcId="{8ABF0880-771D-4AFA-BB16-4304D671BEAF}" destId="{4096ED45-253F-42B2-931F-A2AC0E5A98EC}" srcOrd="1" destOrd="0" parTransId="{C0FE3879-8037-4955-9320-CE2DA58F4FE3}" sibTransId="{CA34E0E1-BF5B-44EA-B187-C3100042E30D}"/>
    <dgm:cxn modelId="{3D3298DE-BB6A-49D9-8C68-47B1CB6AE732}" srcId="{8ABF0880-771D-4AFA-BB16-4304D671BEAF}" destId="{2FFAEB7E-3DC6-429C-A25A-3E09E1351B8C}" srcOrd="0" destOrd="0" parTransId="{6F45A602-46DD-49C6-8749-5001E97684EB}" sibTransId="{BBD5C455-7505-4311-A687-1E5BDADC7A0E}"/>
    <dgm:cxn modelId="{23BC12E4-95E3-4D2D-BF62-ADAE0B4C883B}" type="presOf" srcId="{2FFAEB7E-3DC6-429C-A25A-3E09E1351B8C}" destId="{83A76C99-31A4-4033-A776-1D6B6DEF5347}" srcOrd="0" destOrd="0" presId="urn:microsoft.com/office/officeart/2005/8/layout/pyramid2"/>
    <dgm:cxn modelId="{9362CCF3-3D44-4C7A-A3A2-AB1F43D1E31B}" type="presOf" srcId="{4096ED45-253F-42B2-931F-A2AC0E5A98EC}" destId="{E6025366-902D-4ECA-B5B5-32F423B71DD5}" srcOrd="0" destOrd="0" presId="urn:microsoft.com/office/officeart/2005/8/layout/pyramid2"/>
    <dgm:cxn modelId="{F4B7837F-A5B6-4FC6-BD8B-6E27B06E8753}" type="presParOf" srcId="{022EE35E-1114-427F-BEA0-B2C16895D349}" destId="{D3FB0130-88C9-4388-AC8C-45BD4B3E5694}" srcOrd="0" destOrd="0" presId="urn:microsoft.com/office/officeart/2005/8/layout/pyramid2"/>
    <dgm:cxn modelId="{05A878E6-42CB-4ECF-8500-8ED45D0F9317}" type="presParOf" srcId="{022EE35E-1114-427F-BEA0-B2C16895D349}" destId="{495EFDD8-1B6B-43A7-8CD7-ADAACC5157DF}" srcOrd="1" destOrd="0" presId="urn:microsoft.com/office/officeart/2005/8/layout/pyramid2"/>
    <dgm:cxn modelId="{A500F49C-CACF-41BC-9784-BA80D1767934}" type="presParOf" srcId="{495EFDD8-1B6B-43A7-8CD7-ADAACC5157DF}" destId="{83A76C99-31A4-4033-A776-1D6B6DEF5347}" srcOrd="0" destOrd="0" presId="urn:microsoft.com/office/officeart/2005/8/layout/pyramid2"/>
    <dgm:cxn modelId="{58DC853C-C539-4567-A07C-DC76C4D1CC37}" type="presParOf" srcId="{495EFDD8-1B6B-43A7-8CD7-ADAACC5157DF}" destId="{84C30812-3073-490A-BB39-40283E56F2A6}" srcOrd="1" destOrd="0" presId="urn:microsoft.com/office/officeart/2005/8/layout/pyramid2"/>
    <dgm:cxn modelId="{B2A8362F-FE96-4CA3-B441-76D0807E0EA8}" type="presParOf" srcId="{495EFDD8-1B6B-43A7-8CD7-ADAACC5157DF}" destId="{E6025366-902D-4ECA-B5B5-32F423B71DD5}" srcOrd="2" destOrd="0" presId="urn:microsoft.com/office/officeart/2005/8/layout/pyramid2"/>
    <dgm:cxn modelId="{5A351873-4561-469D-BA18-05B2A20DF3A1}" type="presParOf" srcId="{495EFDD8-1B6B-43A7-8CD7-ADAACC5157DF}" destId="{54976ABA-ED4A-4C1E-9A29-F8F4D8392CD8}" srcOrd="3" destOrd="0" presId="urn:microsoft.com/office/officeart/2005/8/layout/pyramid2"/>
    <dgm:cxn modelId="{A4973F7D-5FF2-47B1-9814-D4FE275522CC}" type="presParOf" srcId="{495EFDD8-1B6B-43A7-8CD7-ADAACC5157DF}" destId="{AE606B84-4825-4461-AA04-6F743D773D5B}" srcOrd="4" destOrd="0" presId="urn:microsoft.com/office/officeart/2005/8/layout/pyramid2"/>
    <dgm:cxn modelId="{190AD94F-83AF-47A3-B60D-8D7E3FEE7818}" type="presParOf" srcId="{495EFDD8-1B6B-43A7-8CD7-ADAACC5157DF}" destId="{88BA90AF-7C1E-4F48-AB52-80057BDDE864}"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A05B80-0F77-43F9-AC54-FDF5C76D4AF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EBB2C779-885E-462C-A703-FACD84850C10}">
      <dgm:prSet/>
      <dgm:spPr/>
      <dgm:t>
        <a:bodyPr/>
        <a:lstStyle/>
        <a:p>
          <a:r>
            <a:rPr lang="en-US"/>
            <a:t>Data Collection</a:t>
          </a:r>
        </a:p>
      </dgm:t>
    </dgm:pt>
    <dgm:pt modelId="{564A662D-5BAB-406D-8027-C1AC78D835DD}" type="parTrans" cxnId="{8CAF6534-5FBC-4935-8BB2-519F604E55BE}">
      <dgm:prSet/>
      <dgm:spPr/>
      <dgm:t>
        <a:bodyPr/>
        <a:lstStyle/>
        <a:p>
          <a:endParaRPr lang="en-US"/>
        </a:p>
      </dgm:t>
    </dgm:pt>
    <dgm:pt modelId="{443C8B6E-6931-47DD-A611-06F5675358EF}" type="sibTrans" cxnId="{8CAF6534-5FBC-4935-8BB2-519F604E55BE}">
      <dgm:prSet/>
      <dgm:spPr/>
      <dgm:t>
        <a:bodyPr/>
        <a:lstStyle/>
        <a:p>
          <a:endParaRPr lang="en-US"/>
        </a:p>
      </dgm:t>
    </dgm:pt>
    <dgm:pt modelId="{85B6063B-845E-4EC5-8DE7-E7CC270D5282}">
      <dgm:prSet/>
      <dgm:spPr/>
      <dgm:t>
        <a:bodyPr/>
        <a:lstStyle/>
        <a:p>
          <a:r>
            <a:rPr lang="en-US"/>
            <a:t>Feature Engineering</a:t>
          </a:r>
        </a:p>
      </dgm:t>
    </dgm:pt>
    <dgm:pt modelId="{6E3C1B6C-7AEC-479A-8AC4-49BE015BA3E6}" type="parTrans" cxnId="{CCC337B9-982F-4F83-B59F-A23FFA711DD2}">
      <dgm:prSet/>
      <dgm:spPr/>
      <dgm:t>
        <a:bodyPr/>
        <a:lstStyle/>
        <a:p>
          <a:endParaRPr lang="en-US"/>
        </a:p>
      </dgm:t>
    </dgm:pt>
    <dgm:pt modelId="{5FCEADD8-496B-441F-930C-6E80C669A22E}" type="sibTrans" cxnId="{CCC337B9-982F-4F83-B59F-A23FFA711DD2}">
      <dgm:prSet/>
      <dgm:spPr/>
      <dgm:t>
        <a:bodyPr/>
        <a:lstStyle/>
        <a:p>
          <a:endParaRPr lang="en-US"/>
        </a:p>
      </dgm:t>
    </dgm:pt>
    <dgm:pt modelId="{59A613FF-FBC5-41FD-8D68-B05C6CB69DED}">
      <dgm:prSet/>
      <dgm:spPr/>
      <dgm:t>
        <a:bodyPr/>
        <a:lstStyle/>
        <a:p>
          <a:r>
            <a:rPr lang="en-US"/>
            <a:t>Training / Test split</a:t>
          </a:r>
        </a:p>
      </dgm:t>
    </dgm:pt>
    <dgm:pt modelId="{7E48D8B0-6805-4197-AC8F-348B3EB5B2CE}" type="parTrans" cxnId="{A3DFEEE8-5F61-4DA1-9E78-CFB85F0E8628}">
      <dgm:prSet/>
      <dgm:spPr/>
      <dgm:t>
        <a:bodyPr/>
        <a:lstStyle/>
        <a:p>
          <a:endParaRPr lang="en-US"/>
        </a:p>
      </dgm:t>
    </dgm:pt>
    <dgm:pt modelId="{5C5D9B8D-E506-436E-922A-A9CAEA871220}" type="sibTrans" cxnId="{A3DFEEE8-5F61-4DA1-9E78-CFB85F0E8628}">
      <dgm:prSet/>
      <dgm:spPr/>
      <dgm:t>
        <a:bodyPr/>
        <a:lstStyle/>
        <a:p>
          <a:endParaRPr lang="en-US"/>
        </a:p>
      </dgm:t>
    </dgm:pt>
    <dgm:pt modelId="{180813E8-FABC-44D4-BF69-8B092FF8AD75}">
      <dgm:prSet/>
      <dgm:spPr/>
      <dgm:t>
        <a:bodyPr/>
        <a:lstStyle/>
        <a:p>
          <a:r>
            <a:rPr lang="en-US"/>
            <a:t>Training</a:t>
          </a:r>
        </a:p>
      </dgm:t>
    </dgm:pt>
    <dgm:pt modelId="{D829164C-8F0F-456C-9056-B1AF91F9A13B}" type="parTrans" cxnId="{FA8BA742-8559-457F-9A78-CB00B91FC4B5}">
      <dgm:prSet/>
      <dgm:spPr/>
      <dgm:t>
        <a:bodyPr/>
        <a:lstStyle/>
        <a:p>
          <a:endParaRPr lang="en-US"/>
        </a:p>
      </dgm:t>
    </dgm:pt>
    <dgm:pt modelId="{6AC3C63B-06FA-43B8-AD8D-80D826EA0924}" type="sibTrans" cxnId="{FA8BA742-8559-457F-9A78-CB00B91FC4B5}">
      <dgm:prSet/>
      <dgm:spPr/>
      <dgm:t>
        <a:bodyPr/>
        <a:lstStyle/>
        <a:p>
          <a:endParaRPr lang="en-US"/>
        </a:p>
      </dgm:t>
    </dgm:pt>
    <dgm:pt modelId="{37C0F59A-D5B5-4977-9527-DAB3AFD3BB6F}">
      <dgm:prSet/>
      <dgm:spPr/>
      <dgm:t>
        <a:bodyPr/>
        <a:lstStyle/>
        <a:p>
          <a:r>
            <a:rPr lang="en-US"/>
            <a:t>Evaluation</a:t>
          </a:r>
        </a:p>
      </dgm:t>
    </dgm:pt>
    <dgm:pt modelId="{06F3EFA6-A5DC-4D14-8203-70CF41FE82B3}" type="parTrans" cxnId="{EAB5ADDF-9D04-4D78-9C84-A2CA11BC3E1A}">
      <dgm:prSet/>
      <dgm:spPr/>
      <dgm:t>
        <a:bodyPr/>
        <a:lstStyle/>
        <a:p>
          <a:endParaRPr lang="en-US"/>
        </a:p>
      </dgm:t>
    </dgm:pt>
    <dgm:pt modelId="{AD798673-CF3E-45AB-9D73-2B12680F6A4B}" type="sibTrans" cxnId="{EAB5ADDF-9D04-4D78-9C84-A2CA11BC3E1A}">
      <dgm:prSet/>
      <dgm:spPr/>
      <dgm:t>
        <a:bodyPr/>
        <a:lstStyle/>
        <a:p>
          <a:endParaRPr lang="en-US"/>
        </a:p>
      </dgm:t>
    </dgm:pt>
    <dgm:pt modelId="{302A1F49-9A40-4766-90E1-B37AA1D3A017}" type="pres">
      <dgm:prSet presAssocID="{07A05B80-0F77-43F9-AC54-FDF5C76D4AF9}" presName="CompostProcess" presStyleCnt="0">
        <dgm:presLayoutVars>
          <dgm:dir/>
          <dgm:resizeHandles val="exact"/>
        </dgm:presLayoutVars>
      </dgm:prSet>
      <dgm:spPr/>
    </dgm:pt>
    <dgm:pt modelId="{C7D4B8F9-708F-4849-8AA7-9F7DDB4F1BA6}" type="pres">
      <dgm:prSet presAssocID="{07A05B80-0F77-43F9-AC54-FDF5C76D4AF9}" presName="arrow" presStyleLbl="bgShp" presStyleIdx="0" presStyleCnt="1"/>
      <dgm:spPr/>
    </dgm:pt>
    <dgm:pt modelId="{EC1C7397-045C-44AA-938B-684186C7F8DD}" type="pres">
      <dgm:prSet presAssocID="{07A05B80-0F77-43F9-AC54-FDF5C76D4AF9}" presName="linearProcess" presStyleCnt="0"/>
      <dgm:spPr/>
    </dgm:pt>
    <dgm:pt modelId="{2B6A733E-C209-4083-92AA-477ACCE727AB}" type="pres">
      <dgm:prSet presAssocID="{EBB2C779-885E-462C-A703-FACD84850C10}" presName="textNode" presStyleLbl="node1" presStyleIdx="0" presStyleCnt="5">
        <dgm:presLayoutVars>
          <dgm:bulletEnabled val="1"/>
        </dgm:presLayoutVars>
      </dgm:prSet>
      <dgm:spPr/>
    </dgm:pt>
    <dgm:pt modelId="{BED8320A-2046-4E41-B151-9D0AF89A0B88}" type="pres">
      <dgm:prSet presAssocID="{443C8B6E-6931-47DD-A611-06F5675358EF}" presName="sibTrans" presStyleCnt="0"/>
      <dgm:spPr/>
    </dgm:pt>
    <dgm:pt modelId="{4E647B6E-4C29-4F54-9A02-136B80407F50}" type="pres">
      <dgm:prSet presAssocID="{85B6063B-845E-4EC5-8DE7-E7CC270D5282}" presName="textNode" presStyleLbl="node1" presStyleIdx="1" presStyleCnt="5">
        <dgm:presLayoutVars>
          <dgm:bulletEnabled val="1"/>
        </dgm:presLayoutVars>
      </dgm:prSet>
      <dgm:spPr/>
    </dgm:pt>
    <dgm:pt modelId="{97865903-B900-4982-BA85-23F0674B7251}" type="pres">
      <dgm:prSet presAssocID="{5FCEADD8-496B-441F-930C-6E80C669A22E}" presName="sibTrans" presStyleCnt="0"/>
      <dgm:spPr/>
    </dgm:pt>
    <dgm:pt modelId="{3B42093F-BE8C-4A36-A582-928A9E282677}" type="pres">
      <dgm:prSet presAssocID="{59A613FF-FBC5-41FD-8D68-B05C6CB69DED}" presName="textNode" presStyleLbl="node1" presStyleIdx="2" presStyleCnt="5">
        <dgm:presLayoutVars>
          <dgm:bulletEnabled val="1"/>
        </dgm:presLayoutVars>
      </dgm:prSet>
      <dgm:spPr/>
    </dgm:pt>
    <dgm:pt modelId="{62D1A0F2-AFF9-4E1D-8FFC-B9F68A6EAEEB}" type="pres">
      <dgm:prSet presAssocID="{5C5D9B8D-E506-436E-922A-A9CAEA871220}" presName="sibTrans" presStyleCnt="0"/>
      <dgm:spPr/>
    </dgm:pt>
    <dgm:pt modelId="{CF73E932-4A38-4589-B9A9-940066C5E28F}" type="pres">
      <dgm:prSet presAssocID="{180813E8-FABC-44D4-BF69-8B092FF8AD75}" presName="textNode" presStyleLbl="node1" presStyleIdx="3" presStyleCnt="5">
        <dgm:presLayoutVars>
          <dgm:bulletEnabled val="1"/>
        </dgm:presLayoutVars>
      </dgm:prSet>
      <dgm:spPr/>
    </dgm:pt>
    <dgm:pt modelId="{97452017-F226-49ED-8DF7-537118FCE36C}" type="pres">
      <dgm:prSet presAssocID="{6AC3C63B-06FA-43B8-AD8D-80D826EA0924}" presName="sibTrans" presStyleCnt="0"/>
      <dgm:spPr/>
    </dgm:pt>
    <dgm:pt modelId="{DDE9B116-D619-4A22-8CD7-AAE822AFA539}" type="pres">
      <dgm:prSet presAssocID="{37C0F59A-D5B5-4977-9527-DAB3AFD3BB6F}" presName="textNode" presStyleLbl="node1" presStyleIdx="4" presStyleCnt="5">
        <dgm:presLayoutVars>
          <dgm:bulletEnabled val="1"/>
        </dgm:presLayoutVars>
      </dgm:prSet>
      <dgm:spPr/>
    </dgm:pt>
  </dgm:ptLst>
  <dgm:cxnLst>
    <dgm:cxn modelId="{D5AC5300-0F09-427B-82FD-6F60EB07BD8F}" type="presOf" srcId="{180813E8-FABC-44D4-BF69-8B092FF8AD75}" destId="{CF73E932-4A38-4589-B9A9-940066C5E28F}" srcOrd="0" destOrd="0" presId="urn:microsoft.com/office/officeart/2005/8/layout/hProcess9"/>
    <dgm:cxn modelId="{FC4C6708-BD63-4DB1-BC93-42F9AF3880B6}" type="presOf" srcId="{59A613FF-FBC5-41FD-8D68-B05C6CB69DED}" destId="{3B42093F-BE8C-4A36-A582-928A9E282677}" srcOrd="0" destOrd="0" presId="urn:microsoft.com/office/officeart/2005/8/layout/hProcess9"/>
    <dgm:cxn modelId="{C0C03226-5169-4A51-B82F-4445F60CF446}" type="presOf" srcId="{07A05B80-0F77-43F9-AC54-FDF5C76D4AF9}" destId="{302A1F49-9A40-4766-90E1-B37AA1D3A017}" srcOrd="0" destOrd="0" presId="urn:microsoft.com/office/officeart/2005/8/layout/hProcess9"/>
    <dgm:cxn modelId="{8CAF6534-5FBC-4935-8BB2-519F604E55BE}" srcId="{07A05B80-0F77-43F9-AC54-FDF5C76D4AF9}" destId="{EBB2C779-885E-462C-A703-FACD84850C10}" srcOrd="0" destOrd="0" parTransId="{564A662D-5BAB-406D-8027-C1AC78D835DD}" sibTransId="{443C8B6E-6931-47DD-A611-06F5675358EF}"/>
    <dgm:cxn modelId="{FA8BA742-8559-457F-9A78-CB00B91FC4B5}" srcId="{07A05B80-0F77-43F9-AC54-FDF5C76D4AF9}" destId="{180813E8-FABC-44D4-BF69-8B092FF8AD75}" srcOrd="3" destOrd="0" parTransId="{D829164C-8F0F-456C-9056-B1AF91F9A13B}" sibTransId="{6AC3C63B-06FA-43B8-AD8D-80D826EA0924}"/>
    <dgm:cxn modelId="{CCC337B9-982F-4F83-B59F-A23FFA711DD2}" srcId="{07A05B80-0F77-43F9-AC54-FDF5C76D4AF9}" destId="{85B6063B-845E-4EC5-8DE7-E7CC270D5282}" srcOrd="1" destOrd="0" parTransId="{6E3C1B6C-7AEC-479A-8AC4-49BE015BA3E6}" sibTransId="{5FCEADD8-496B-441F-930C-6E80C669A22E}"/>
    <dgm:cxn modelId="{70D4D9C3-7FF2-4977-AB80-AB987066A33B}" type="presOf" srcId="{37C0F59A-D5B5-4977-9527-DAB3AFD3BB6F}" destId="{DDE9B116-D619-4A22-8CD7-AAE822AFA539}" srcOrd="0" destOrd="0" presId="urn:microsoft.com/office/officeart/2005/8/layout/hProcess9"/>
    <dgm:cxn modelId="{661D19C9-C971-4580-9D3D-391474232E2B}" type="presOf" srcId="{85B6063B-845E-4EC5-8DE7-E7CC270D5282}" destId="{4E647B6E-4C29-4F54-9A02-136B80407F50}" srcOrd="0" destOrd="0" presId="urn:microsoft.com/office/officeart/2005/8/layout/hProcess9"/>
    <dgm:cxn modelId="{EAB5ADDF-9D04-4D78-9C84-A2CA11BC3E1A}" srcId="{07A05B80-0F77-43F9-AC54-FDF5C76D4AF9}" destId="{37C0F59A-D5B5-4977-9527-DAB3AFD3BB6F}" srcOrd="4" destOrd="0" parTransId="{06F3EFA6-A5DC-4D14-8203-70CF41FE82B3}" sibTransId="{AD798673-CF3E-45AB-9D73-2B12680F6A4B}"/>
    <dgm:cxn modelId="{A3DFEEE8-5F61-4DA1-9E78-CFB85F0E8628}" srcId="{07A05B80-0F77-43F9-AC54-FDF5C76D4AF9}" destId="{59A613FF-FBC5-41FD-8D68-B05C6CB69DED}" srcOrd="2" destOrd="0" parTransId="{7E48D8B0-6805-4197-AC8F-348B3EB5B2CE}" sibTransId="{5C5D9B8D-E506-436E-922A-A9CAEA871220}"/>
    <dgm:cxn modelId="{E58AE6EE-86D5-41FE-AC57-0221B0F6386A}" type="presOf" srcId="{EBB2C779-885E-462C-A703-FACD84850C10}" destId="{2B6A733E-C209-4083-92AA-477ACCE727AB}" srcOrd="0" destOrd="0" presId="urn:microsoft.com/office/officeart/2005/8/layout/hProcess9"/>
    <dgm:cxn modelId="{2212CE67-1E7D-4807-B459-2337E10670AD}" type="presParOf" srcId="{302A1F49-9A40-4766-90E1-B37AA1D3A017}" destId="{C7D4B8F9-708F-4849-8AA7-9F7DDB4F1BA6}" srcOrd="0" destOrd="0" presId="urn:microsoft.com/office/officeart/2005/8/layout/hProcess9"/>
    <dgm:cxn modelId="{7DC2218C-021D-4938-B199-16AB211E3E1E}" type="presParOf" srcId="{302A1F49-9A40-4766-90E1-B37AA1D3A017}" destId="{EC1C7397-045C-44AA-938B-684186C7F8DD}" srcOrd="1" destOrd="0" presId="urn:microsoft.com/office/officeart/2005/8/layout/hProcess9"/>
    <dgm:cxn modelId="{AE735416-FA27-48C3-9B4F-DB1E47FAE883}" type="presParOf" srcId="{EC1C7397-045C-44AA-938B-684186C7F8DD}" destId="{2B6A733E-C209-4083-92AA-477ACCE727AB}" srcOrd="0" destOrd="0" presId="urn:microsoft.com/office/officeart/2005/8/layout/hProcess9"/>
    <dgm:cxn modelId="{537369AE-7F3A-4911-9DFA-2EC485FC3C51}" type="presParOf" srcId="{EC1C7397-045C-44AA-938B-684186C7F8DD}" destId="{BED8320A-2046-4E41-B151-9D0AF89A0B88}" srcOrd="1" destOrd="0" presId="urn:microsoft.com/office/officeart/2005/8/layout/hProcess9"/>
    <dgm:cxn modelId="{7E807565-BF98-4703-835F-DDA8E03B2BAB}" type="presParOf" srcId="{EC1C7397-045C-44AA-938B-684186C7F8DD}" destId="{4E647B6E-4C29-4F54-9A02-136B80407F50}" srcOrd="2" destOrd="0" presId="urn:microsoft.com/office/officeart/2005/8/layout/hProcess9"/>
    <dgm:cxn modelId="{FF2370A6-EE07-4958-B594-64B09D573774}" type="presParOf" srcId="{EC1C7397-045C-44AA-938B-684186C7F8DD}" destId="{97865903-B900-4982-BA85-23F0674B7251}" srcOrd="3" destOrd="0" presId="urn:microsoft.com/office/officeart/2005/8/layout/hProcess9"/>
    <dgm:cxn modelId="{30657E87-08E7-4422-AA55-2CE4766CEF63}" type="presParOf" srcId="{EC1C7397-045C-44AA-938B-684186C7F8DD}" destId="{3B42093F-BE8C-4A36-A582-928A9E282677}" srcOrd="4" destOrd="0" presId="urn:microsoft.com/office/officeart/2005/8/layout/hProcess9"/>
    <dgm:cxn modelId="{CD8D5AD4-7C61-40BF-9B07-072CBA3F5800}" type="presParOf" srcId="{EC1C7397-045C-44AA-938B-684186C7F8DD}" destId="{62D1A0F2-AFF9-4E1D-8FFC-B9F68A6EAEEB}" srcOrd="5" destOrd="0" presId="urn:microsoft.com/office/officeart/2005/8/layout/hProcess9"/>
    <dgm:cxn modelId="{14CD4053-460D-4B70-A481-DDD81B6D96A7}" type="presParOf" srcId="{EC1C7397-045C-44AA-938B-684186C7F8DD}" destId="{CF73E932-4A38-4589-B9A9-940066C5E28F}" srcOrd="6" destOrd="0" presId="urn:microsoft.com/office/officeart/2005/8/layout/hProcess9"/>
    <dgm:cxn modelId="{CD5DF23F-7A19-47A3-AEED-EE83747B58DE}" type="presParOf" srcId="{EC1C7397-045C-44AA-938B-684186C7F8DD}" destId="{97452017-F226-49ED-8DF7-537118FCE36C}" srcOrd="7" destOrd="0" presId="urn:microsoft.com/office/officeart/2005/8/layout/hProcess9"/>
    <dgm:cxn modelId="{6399C6EB-8AD4-4569-82E6-15434B702CC7}" type="presParOf" srcId="{EC1C7397-045C-44AA-938B-684186C7F8DD}" destId="{DDE9B116-D619-4A22-8CD7-AAE822AFA53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B0130-88C9-4388-AC8C-45BD4B3E5694}">
      <dsp:nvSpPr>
        <dsp:cNvPr id="0" name=""/>
        <dsp:cNvSpPr/>
      </dsp:nvSpPr>
      <dsp:spPr>
        <a:xfrm>
          <a:off x="2150711" y="0"/>
          <a:ext cx="4811034" cy="4811034"/>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A76C99-31A4-4033-A776-1D6B6DEF5347}">
      <dsp:nvSpPr>
        <dsp:cNvPr id="0" name=""/>
        <dsp:cNvSpPr/>
      </dsp:nvSpPr>
      <dsp:spPr>
        <a:xfrm>
          <a:off x="4556228" y="483687"/>
          <a:ext cx="3127172" cy="113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Supervised training</a:t>
          </a:r>
        </a:p>
      </dsp:txBody>
      <dsp:txXfrm>
        <a:off x="4611823" y="539282"/>
        <a:ext cx="3015982" cy="1027671"/>
      </dsp:txXfrm>
    </dsp:sp>
    <dsp:sp modelId="{E6025366-902D-4ECA-B5B5-32F423B71DD5}">
      <dsp:nvSpPr>
        <dsp:cNvPr id="0" name=""/>
        <dsp:cNvSpPr/>
      </dsp:nvSpPr>
      <dsp:spPr>
        <a:xfrm>
          <a:off x="4556228" y="1764907"/>
          <a:ext cx="3127172" cy="113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Unsupervised training</a:t>
          </a:r>
        </a:p>
      </dsp:txBody>
      <dsp:txXfrm>
        <a:off x="4611823" y="1820502"/>
        <a:ext cx="3015982" cy="1027671"/>
      </dsp:txXfrm>
    </dsp:sp>
    <dsp:sp modelId="{AE606B84-4825-4461-AA04-6F743D773D5B}">
      <dsp:nvSpPr>
        <dsp:cNvPr id="0" name=""/>
        <dsp:cNvSpPr/>
      </dsp:nvSpPr>
      <dsp:spPr>
        <a:xfrm>
          <a:off x="4556228" y="3046126"/>
          <a:ext cx="3127172" cy="113886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Semi-supervise training</a:t>
          </a:r>
        </a:p>
      </dsp:txBody>
      <dsp:txXfrm>
        <a:off x="4611823" y="3101721"/>
        <a:ext cx="3015982" cy="1027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4B8F9-708F-4849-8AA7-9F7DDB4F1BA6}">
      <dsp:nvSpPr>
        <dsp:cNvPr id="0" name=""/>
        <dsp:cNvSpPr/>
      </dsp:nvSpPr>
      <dsp:spPr>
        <a:xfrm>
          <a:off x="737558" y="0"/>
          <a:ext cx="8358996" cy="276998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6A733E-C209-4083-92AA-477ACCE727AB}">
      <dsp:nvSpPr>
        <dsp:cNvPr id="0" name=""/>
        <dsp:cNvSpPr/>
      </dsp:nvSpPr>
      <dsp:spPr>
        <a:xfrm>
          <a:off x="472" y="830996"/>
          <a:ext cx="1848893" cy="1107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Data Collection</a:t>
          </a:r>
        </a:p>
      </dsp:txBody>
      <dsp:txXfrm>
        <a:off x="54560" y="885084"/>
        <a:ext cx="1740717" cy="999819"/>
      </dsp:txXfrm>
    </dsp:sp>
    <dsp:sp modelId="{4E647B6E-4C29-4F54-9A02-136B80407F50}">
      <dsp:nvSpPr>
        <dsp:cNvPr id="0" name=""/>
        <dsp:cNvSpPr/>
      </dsp:nvSpPr>
      <dsp:spPr>
        <a:xfrm>
          <a:off x="1996541" y="830996"/>
          <a:ext cx="1848893" cy="1107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Feature Engineering</a:t>
          </a:r>
        </a:p>
      </dsp:txBody>
      <dsp:txXfrm>
        <a:off x="2050629" y="885084"/>
        <a:ext cx="1740717" cy="999819"/>
      </dsp:txXfrm>
    </dsp:sp>
    <dsp:sp modelId="{3B42093F-BE8C-4A36-A582-928A9E282677}">
      <dsp:nvSpPr>
        <dsp:cNvPr id="0" name=""/>
        <dsp:cNvSpPr/>
      </dsp:nvSpPr>
      <dsp:spPr>
        <a:xfrm>
          <a:off x="3992609" y="830996"/>
          <a:ext cx="1848893" cy="1107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Training / Test split</a:t>
          </a:r>
        </a:p>
      </dsp:txBody>
      <dsp:txXfrm>
        <a:off x="4046697" y="885084"/>
        <a:ext cx="1740717" cy="999819"/>
      </dsp:txXfrm>
    </dsp:sp>
    <dsp:sp modelId="{CF73E932-4A38-4589-B9A9-940066C5E28F}">
      <dsp:nvSpPr>
        <dsp:cNvPr id="0" name=""/>
        <dsp:cNvSpPr/>
      </dsp:nvSpPr>
      <dsp:spPr>
        <a:xfrm>
          <a:off x="5988678" y="830996"/>
          <a:ext cx="1848893" cy="1107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Training</a:t>
          </a:r>
        </a:p>
      </dsp:txBody>
      <dsp:txXfrm>
        <a:off x="6042766" y="885084"/>
        <a:ext cx="1740717" cy="999819"/>
      </dsp:txXfrm>
    </dsp:sp>
    <dsp:sp modelId="{DDE9B116-D619-4A22-8CD7-AAE822AFA539}">
      <dsp:nvSpPr>
        <dsp:cNvPr id="0" name=""/>
        <dsp:cNvSpPr/>
      </dsp:nvSpPr>
      <dsp:spPr>
        <a:xfrm>
          <a:off x="7984747" y="830996"/>
          <a:ext cx="1848893" cy="11079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Evaluation</a:t>
          </a:r>
        </a:p>
      </dsp:txBody>
      <dsp:txXfrm>
        <a:off x="8038835" y="885084"/>
        <a:ext cx="1740717" cy="99981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22D87-72E9-4308-96F6-375841B6866D}" type="datetimeFigureOut">
              <a:rPr lang="en-US"/>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05CA6-A7A9-4E0F-8672-28CF28CC7700}" type="slidenum">
              <a:rPr lang="en-US"/>
              <a:t>‹#›</a:t>
            </a:fld>
            <a:endParaRPr lang="en-US"/>
          </a:p>
        </p:txBody>
      </p:sp>
    </p:spTree>
    <p:extLst>
      <p:ext uri="{BB962C8B-B14F-4D97-AF65-F5344CB8AC3E}">
        <p14:creationId xmlns:p14="http://schemas.microsoft.com/office/powerpoint/2010/main" val="71150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a:pPr/>
              <a:t>1</a:t>
            </a:fld>
            <a:endParaRPr lang="en-US" dirty="0"/>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a:t>1/24/2022</a:t>
            </a:fld>
            <a:endParaRPr lang="en-US" dirty="0"/>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702691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Accuracy is the total number of correct predictions (TP + TN) divided by the total number of predictions. Multiply by 100 to get a percentage.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Explained differently, accuracy is a measure of how often the model makes a correct prediction.</a:t>
            </a:r>
          </a:p>
          <a:p>
            <a:r>
              <a:rPr lang="en-US"/>
              <a:t>Accuracy is not a good performance measure if a large majority of target variables belong to one class.</a:t>
            </a:r>
          </a:p>
          <a:p>
            <a:endParaRPr lang="en-US"/>
          </a:p>
          <a:p>
            <a:r>
              <a:rPr lang="en-US"/>
              <a:t>Suppose that our model detects cancer, and that we have a sample size of 100 people, out of which 7 people actually have cancer. If during validation</a:t>
            </a:r>
          </a:p>
          <a:p>
            <a:r>
              <a:rPr lang="en-US"/>
              <a:t>our model classifies all participants as cancer-free, then TP = 0, TN = 93, and accuracy of our model will be 93%. Considering the fact that our model</a:t>
            </a:r>
          </a:p>
          <a:p>
            <a:r>
              <a:rPr lang="en-US"/>
              <a:t>has missed ALL of the positive cases, can we say that it is a good model due to its high accuracy?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57591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85000" lnSpcReduction="10000"/>
          </a:bodyPr>
          <a:lstStyle/>
          <a:p>
            <a:r>
              <a:rPr lang="en-US"/>
              <a:t>Precision shows the percentage of positive classifications that were correct. It is the number of True Positives (TP) divided by the total number of positive classifications (TP + FP).</a:t>
            </a:r>
          </a:p>
          <a:p>
            <a:r>
              <a:rPr lang="en-US"/>
              <a:t>The total number of positive predictions TP+FP. The number of correct positive predictions is TP. Hence, (TP / TP+FP) * 100 is the percentage of positive predictions that were correct.</a:t>
            </a:r>
          </a:p>
          <a:p>
            <a:r>
              <a:rPr lang="en-US"/>
              <a:t>Suppose in a model that is supposed to detect cancer, we have a sample of 100 people, of which 10 people actually have cancer. If our model misses the prediction on all cancer-free</a:t>
            </a:r>
          </a:p>
          <a:p>
            <a:r>
              <a:rPr lang="en-US"/>
              <a:t>patients and predicts all 100 participants as having cancer, then TP = 10, and FP = 90. In this case the precision of the model would be (10/10+90)=0.1 or 10%.</a:t>
            </a:r>
          </a:p>
          <a:p>
            <a:endParaRPr lang="en-US"/>
          </a:p>
          <a:p>
            <a:r>
              <a:rPr lang="en-US"/>
              <a:t>Recall shows the percentage of actual positives that were predicted correctly. The number of actual positive classifications is TP+FN. The number of correct positive predictions is TP.</a:t>
            </a:r>
          </a:p>
          <a:p>
            <a:r>
              <a:rPr lang="en-US"/>
              <a:t>Suppose in the cancer detection model with a sample size of 100 where 10 participants actually have cancer, the model predicts that all 100 participants have cancer. In this case,</a:t>
            </a:r>
          </a:p>
          <a:p>
            <a:r>
              <a:rPr lang="en-US"/>
              <a:t>the number of negative predictions is zero. This means FN = 0 and TP = 10.  So the Recall of the model is (10 / 10 + 0) * 100 = 100%. Precision is not about catching all positive cases.</a:t>
            </a:r>
          </a:p>
          <a:p>
            <a:r>
              <a:rPr lang="en-US"/>
              <a:t>The number of False Negatives plays no role in determining Precision.</a:t>
            </a:r>
          </a:p>
          <a:p>
            <a:endParaRPr lang="en-US"/>
          </a:p>
          <a:p>
            <a:r>
              <a:rPr lang="en-US"/>
              <a:t>Precision and Recall can be compared.</a:t>
            </a:r>
          </a:p>
          <a:p>
            <a:r>
              <a:rPr lang="en-US"/>
              <a:t>Precision is a measure of how precise or accurate the model is, by finding out of those cases that were predicted as positive how many of them were actually positive. Of all of the</a:t>
            </a:r>
          </a:p>
          <a:p>
            <a:r>
              <a:rPr lang="en-US"/>
              <a:t>cases that our model predicted as having cancer, how many of them were correct. So even if we the model predicts that only one of the cases has cancer and that prediction is correct, then </a:t>
            </a:r>
          </a:p>
          <a:p>
            <a:r>
              <a:rPr lang="en-US"/>
              <a:t>TP = 1 and FP = 0, which means Precision of the model is 100%.</a:t>
            </a:r>
          </a:p>
          <a:p>
            <a:endParaRPr lang="en-US"/>
          </a:p>
          <a:p>
            <a:r>
              <a:rPr lang="en-US"/>
              <a:t>Recall is more about catching ALL positive cases correctly. So if the model catches more cases that are actually positive, then we would expect Recall to be high. Suppose in the cancer detection</a:t>
            </a:r>
          </a:p>
          <a:p>
            <a:r>
              <a:rPr lang="en-US"/>
              <a:t>model, with a sample size of 100 where 10 participants actually have cancer, our algorithm predicts that all 100 individuals have cancer. In this case TP = 10 and FN = 0. This results in</a:t>
            </a:r>
          </a:p>
          <a:p>
            <a:r>
              <a:rPr lang="en-US"/>
              <a:t>the Recall to be (10 / 10 + 0) * 100 = 100%. </a:t>
            </a:r>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57001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If business needs and requirements determine that reducing False Negatives is more important, then use Recall. If reducing False Positives is more important, then use Precision.</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For algorithms that deal with cases like spam detection, high number of False Positives can be more costly (classifying an email containing a job offer as spam). So for these cases use Precision, and reduce FP</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to increase Precision.</a:t>
            </a:r>
          </a:p>
          <a:p>
            <a:endParaRPr lang="en-US"/>
          </a:p>
          <a:p>
            <a:r>
              <a:rPr lang="en-US"/>
              <a:t>For algorithms that deal with detecting disease or fraudulent transactions, high number of False Negatives is very costly/dangerous. So for these cases, use Recall as the metric and try to reduce FN</a:t>
            </a:r>
          </a:p>
          <a:p>
            <a:r>
              <a:rPr lang="en-US"/>
              <a:t>so that Recall is high.</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9176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Arithmetic mean of two numbers is tilted toward the larger number, while the harmonic mean tilts toward the smaller number.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F1 score can bethought of as the weighted average between Precision and Recall. It is a number between 0 and 1, with 0 as its worst value and 1 as its ideal value.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F1 score is used when you want to improve your model such that there is a balance between Precision and Recall. If there is a big difference between the two,</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then the F1 score is closer to 0. If the difference between Precision and Recall is small (the two are balanced), then the F1 score is closer to 1.</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3945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ROC: Receiver Operating Characteristic. ROC curves were used in WWII to evaluate the ability of radar receiver operators in differentiating between signal and noise.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ROC curves now have applications in machine learning, statistics and other areas. ROC curves can be used to measure performance of binary and multi-class classifiers.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ROC curve plots TPR (y axis) against FPR (x axis). TPR and FPR are rates, so they are both in the range [0,1].</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Actual or total number of positives = TP + FN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Actual or total number of negatives = TN + FP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AUC: Area Under the Curve, in this case Area Under the ROC Curve.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543456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If a model guesses randomly (worst case), it means that the probability that each data point is classified as positive or negative is 1/2.</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a:t>As a result, ROC curve of a classifier that guesses randomly is a straight line.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Curves with higher AUC indicate better performance.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72363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1</a:t>
            </a:r>
          </a:p>
          <a:p>
            <a:r>
              <a:rPr lang="en-US" dirty="0"/>
              <a:t>F1 ~2%</a:t>
            </a:r>
          </a:p>
          <a:p>
            <a:endParaRPr lang="en-US" dirty="0"/>
          </a:p>
          <a:p>
            <a:r>
              <a:rPr lang="en-US" dirty="0"/>
              <a:t>https://en.wikipedia.org/wiki/Accuracy_paradox</a:t>
            </a:r>
          </a:p>
        </p:txBody>
      </p:sp>
      <p:sp>
        <p:nvSpPr>
          <p:cNvPr id="4" name="Slide Number Placeholder 3"/>
          <p:cNvSpPr>
            <a:spLocks noGrp="1"/>
          </p:cNvSpPr>
          <p:nvPr>
            <p:ph type="sldNum" sz="quarter" idx="5"/>
          </p:nvPr>
        </p:nvSpPr>
        <p:spPr/>
        <p:txBody>
          <a:bodyPr/>
          <a:lstStyle/>
          <a:p>
            <a:fld id="{40405CA6-A7A9-4E0F-8672-28CF28CC7700}" type="slidenum">
              <a:rPr lang="en-US" smtClean="0"/>
              <a:t>32</a:t>
            </a:fld>
            <a:endParaRPr lang="en-US"/>
          </a:p>
        </p:txBody>
      </p:sp>
    </p:spTree>
    <p:extLst>
      <p:ext uri="{BB962C8B-B14F-4D97-AF65-F5344CB8AC3E}">
        <p14:creationId xmlns:p14="http://schemas.microsoft.com/office/powerpoint/2010/main" val="348370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405CA6-A7A9-4E0F-8672-28CF28CC7700}" type="slidenum">
              <a:rPr lang="en-US" smtClean="0"/>
              <a:t>38</a:t>
            </a:fld>
            <a:endParaRPr lang="en-US"/>
          </a:p>
        </p:txBody>
      </p:sp>
    </p:spTree>
    <p:extLst>
      <p:ext uri="{BB962C8B-B14F-4D97-AF65-F5344CB8AC3E}">
        <p14:creationId xmlns:p14="http://schemas.microsoft.com/office/powerpoint/2010/main" val="68081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1/24/2022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061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7070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2570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https://docs.microsoft.com/en-us/azure/machine-learning/studio-module-reference/evaluate-model#bkmk_regression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metrics returned for regression models are generally designed to estimate the amount of error. A model is considered to fit the data well if the difference between observed and predicted values is small. However, looking at the pattern of the residuals (the difference between any one predicted point and its corresponding actual value) can tell you a lot about potential bias in the model.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following metrics are reported for evaluating regression models. When you compare models, they are ranked by the metric you select for evaluation. </a:t>
            </a:r>
          </a:p>
          <a:p>
            <a:r>
              <a:rPr lang="en-US" sz="1200" b="1" i="0" u="none" strike="noStrike" kern="1200">
                <a:solidFill>
                  <a:schemeClr val="tx1"/>
                </a:solidFill>
                <a:effectLst/>
                <a:latin typeface="+mn-lt"/>
                <a:ea typeface="+mn-ea"/>
                <a:cs typeface="+mn-cs"/>
              </a:rPr>
              <a:t>Mean absolute error (MAE)</a:t>
            </a:r>
            <a:r>
              <a:rPr lang="en-US" sz="1200" b="0" i="0" u="none" strike="noStrike" kern="1200">
                <a:solidFill>
                  <a:schemeClr val="tx1"/>
                </a:solidFill>
                <a:effectLst/>
                <a:latin typeface="+mn-lt"/>
                <a:ea typeface="+mn-ea"/>
                <a:cs typeface="+mn-cs"/>
              </a:rPr>
              <a:t> measures how close the predictions are to the actual outcomes; thus, a lower score is better. </a:t>
            </a:r>
          </a:p>
          <a:p>
            <a:r>
              <a:rPr lang="en-US" sz="1200" b="1" i="0" u="none" strike="noStrike" kern="1200">
                <a:solidFill>
                  <a:schemeClr val="tx1"/>
                </a:solidFill>
                <a:effectLst/>
                <a:latin typeface="+mn-lt"/>
                <a:ea typeface="+mn-ea"/>
                <a:cs typeface="+mn-cs"/>
              </a:rPr>
              <a:t>Root mean squared error (RMSE)</a:t>
            </a:r>
            <a:r>
              <a:rPr lang="en-US" sz="1200" b="0" i="0" u="none" strike="noStrike" kern="1200">
                <a:solidFill>
                  <a:schemeClr val="tx1"/>
                </a:solidFill>
                <a:effectLst/>
                <a:latin typeface="+mn-lt"/>
                <a:ea typeface="+mn-ea"/>
                <a:cs typeface="+mn-cs"/>
              </a:rPr>
              <a:t> creates a single value that summarizes the error in the model. By squaring the difference, the metric disregards the difference between over-prediction and under-prediction.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FEE45-38A2-458F-BC65-F476D89D46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2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https://docs.microsoft.com/en-us/azure/machine-learning/studio-module-reference/evaluate-model#bkmk_regression</a:t>
            </a:r>
          </a:p>
          <a:p>
            <a:endParaRPr lang="en-US" sz="1200" b="1" i="0" u="none" strike="noStrike" kern="1200" dirty="0">
              <a:solidFill>
                <a:schemeClr val="tx1"/>
              </a:solidFill>
              <a:effectLst/>
              <a:latin typeface="+mn-lt"/>
              <a:ea typeface="+mn-ea"/>
              <a:cs typeface="+mn-cs"/>
            </a:endParaRPr>
          </a:p>
          <a:p>
            <a:r>
              <a:rPr lang="en-US" b="1" dirty="0"/>
              <a:t>Coefficient of determination</a:t>
            </a:r>
            <a:r>
              <a:rPr lang="en-US" dirty="0"/>
              <a:t>, often referred to as R</a:t>
            </a:r>
            <a:r>
              <a:rPr lang="en-US" baseline="30000" dirty="0"/>
              <a:t>2</a:t>
            </a:r>
            <a:r>
              <a:rPr lang="en-US" dirty="0"/>
              <a:t>, represents the predictive power of the model as a value between 0 and 1. Zero means the model is random (explains nothing); 1 means there is a perfect fit. However, caution should be used in interpreting R</a:t>
            </a:r>
            <a:r>
              <a:rPr lang="en-US" baseline="30000" dirty="0"/>
              <a:t>2</a:t>
            </a:r>
            <a:r>
              <a:rPr lang="en-US" dirty="0"/>
              <a:t> values, as low values can be entirely normal and high values can be suspect.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FEE45-38A2-458F-BC65-F476D89D46F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0384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7754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When creating a model, some of the data is used for training and the rest is used for validation. Through the validation process, we can find the counts of TP, TN, FP, FN of the model.</a:t>
            </a:r>
          </a:p>
          <a:p>
            <a:endParaRPr lang="en-US"/>
          </a:p>
          <a:p>
            <a:r>
              <a:rPr lang="en-US"/>
              <a:t>Number of data points that fall into the four categories (TP, TN, FP, FN) based on predictions made by a classifier are used to derive classification performance metrics.</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36565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US"/>
              <a:t>Confusion matrix can also be created for multi-class classifications. Binary classification provides a simpler way to explain the confusion matrix and classification performance metrics.</a:t>
            </a:r>
          </a:p>
          <a:p>
            <a:endParaRPr lang="en-US"/>
          </a:p>
          <a:p>
            <a:r>
              <a:rPr lang="en-US"/>
              <a:t>In an ideal case, FN = 0 and FP = 0. In real life that is not possible. Errors will result in FP and FN. We try to reduce FP and FN to improve classification model performance.</a:t>
            </a:r>
          </a:p>
          <a:p>
            <a:r>
              <a:rPr lang="en-US"/>
              <a:t>Whether we should focus on reducing FP or FN depends on the case and business requirements.</a:t>
            </a:r>
          </a:p>
          <a:p>
            <a:endParaRPr lang="en-US"/>
          </a:p>
          <a:p>
            <a:r>
              <a:rPr lang="en-US"/>
              <a:t>Suppose that we are working on a cancer detection model. In such a case we should try to reduce False Negatives (FN). If a non-cancerous patient is incorrectly classified as </a:t>
            </a:r>
          </a:p>
          <a:p>
            <a:r>
              <a:rPr lang="en-US"/>
              <a:t>having cancer (False Positive), s/he will go for additional tests. BUT if a patient that has cancer is classified as non-cancerous (False Negative), they will not go for another test</a:t>
            </a:r>
          </a:p>
          <a:p>
            <a:r>
              <a:rPr lang="en-US"/>
              <a:t>and their condition will remain untreated. This is an example of a case where reducing FN is more important than reducing FP.</a:t>
            </a:r>
          </a:p>
          <a:p>
            <a:endParaRPr lang="en-US"/>
          </a:p>
          <a:p>
            <a:r>
              <a:rPr lang="en-US"/>
              <a:t>Now suppose that we have created a model that classifies emails as spam or not spam. In this case, we may want to focus on reducing False Positives. If someone has sent job applications</a:t>
            </a:r>
          </a:p>
          <a:p>
            <a:r>
              <a:rPr lang="en-US"/>
              <a:t>and is expecting emails from potential employers, they wouldn’t want those emails to be incorrectly classified as spam. So in this case, we focus on reducing FP.</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1/24/2022 5:44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791463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3545345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0797727"/>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678763033"/>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508980"/>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57103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43273815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2571973224"/>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401724143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885100278"/>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615635194"/>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10300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33873207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067806936"/>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622832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25399896"/>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354204857"/>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9475374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1957106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50924085"/>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6030588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499914557"/>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1896336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83546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681469918"/>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4271932477"/>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79982725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16708836"/>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9848158"/>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3803398"/>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8741369"/>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04095200"/>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8195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589597"/>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886743771"/>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9211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45681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2020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70700319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4007481172"/>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0649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131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3180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75537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4504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83297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712771846"/>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2199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87747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51634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8826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47271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12288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36" y="4"/>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
        <p:nvSpPr>
          <p:cNvPr id="13" name="Title 1">
            <a:extLst>
              <a:ext uri="{FF2B5EF4-FFF2-40B4-BE49-F238E27FC236}">
                <a16:creationId xmlns:a16="http://schemas.microsoft.com/office/drawing/2014/main" id="{091DC317-FD34-408A-AA1D-1FFE345D4F02}"/>
              </a:ext>
            </a:extLst>
          </p:cNvPr>
          <p:cNvSpPr>
            <a:spLocks noGrp="1"/>
          </p:cNvSpPr>
          <p:nvPr>
            <p:ph type="title" hasCustomPrompt="1"/>
          </p:nvPr>
        </p:nvSpPr>
        <p:spPr>
          <a:xfrm>
            <a:off x="269302" y="2084186"/>
            <a:ext cx="6276530" cy="3586169"/>
          </a:xfrm>
        </p:spPr>
        <p:txBody>
          <a:bodyPr/>
          <a:lstStyle>
            <a:lvl1pPr>
              <a:defRPr lang="en-US" sz="3921" b="0" kern="1200" cap="none" spc="-98" baseline="0" dirty="0">
                <a:ln w="3175">
                  <a:noFill/>
                </a:ln>
                <a:gradFill>
                  <a:gsLst>
                    <a:gs pos="57576">
                      <a:srgbClr val="FFFFFF"/>
                    </a:gs>
                    <a:gs pos="35000">
                      <a:srgbClr val="FFFFFF"/>
                    </a:gs>
                  </a:gsLst>
                  <a:lin ang="5400000" scaled="0"/>
                </a:gradFill>
                <a:effectLst/>
                <a:latin typeface="+mj-lt"/>
                <a:ea typeface="+mn-ea"/>
                <a:cs typeface="Segoe UI" pitchFamily="34" charset="0"/>
              </a:defRPr>
            </a:lvl1pPr>
          </a:lstStyle>
          <a:p>
            <a:r>
              <a:rPr lang="en-US" sz="3921"/>
              <a:t>&lt;&lt;Module Title&gt;&gt;</a:t>
            </a:r>
            <a:endParaRPr lang="en-US" sz="3137" i="1"/>
          </a:p>
        </p:txBody>
      </p:sp>
    </p:spTree>
    <p:extLst>
      <p:ext uri="{BB962C8B-B14F-4D97-AF65-F5344CB8AC3E}">
        <p14:creationId xmlns:p14="http://schemas.microsoft.com/office/powerpoint/2010/main" val="407236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981704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54290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578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362106675"/>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b Layout">
    <p:bg>
      <p:bgPr>
        <a:solidFill>
          <a:schemeClr val="bg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3757281-38B1-4645-B42F-F4CAA8497F3E}"/>
              </a:ext>
            </a:extLst>
          </p:cNvPr>
          <p:cNvPicPr>
            <a:picLocks noChangeAspect="1"/>
          </p:cNvPicPr>
          <p:nvPr userDrawn="1"/>
        </p:nvPicPr>
        <p:blipFill>
          <a:blip r:embed="rId2"/>
          <a:srcRect l="20383" r="20383"/>
          <a:stretch>
            <a:fillRect/>
          </a:stretch>
        </p:blipFill>
        <p:spPr>
          <a:xfrm>
            <a:off x="6097556" y="0"/>
            <a:ext cx="6094444" cy="6856100"/>
          </a:xfrm>
          <a:prstGeom prst="rect">
            <a:avLst/>
          </a:prstGeom>
        </p:spPr>
      </p:pic>
      <p:sp>
        <p:nvSpPr>
          <p:cNvPr id="12" name="Content Placeholder 11">
            <a:extLst>
              <a:ext uri="{FF2B5EF4-FFF2-40B4-BE49-F238E27FC236}">
                <a16:creationId xmlns:a16="http://schemas.microsoft.com/office/drawing/2014/main" id="{BD88CD08-97B8-4AAA-BA50-91ABEF361A44}"/>
              </a:ext>
            </a:extLst>
          </p:cNvPr>
          <p:cNvSpPr>
            <a:spLocks noGrp="1"/>
          </p:cNvSpPr>
          <p:nvPr>
            <p:ph sz="quarter" idx="10" hasCustomPrompt="1"/>
          </p:nvPr>
        </p:nvSpPr>
        <p:spPr>
          <a:xfrm>
            <a:off x="223660" y="3204862"/>
            <a:ext cx="5378548" cy="1864933"/>
          </a:xfrm>
        </p:spPr>
        <p:txBody>
          <a:bodyPr/>
          <a:lstStyle>
            <a:lvl1pPr marL="0" indent="0">
              <a:buNone/>
              <a:defRPr/>
            </a:lvl1pPr>
          </a:lstStyle>
          <a:p>
            <a:r>
              <a:rPr lang="en-US" sz="3529">
                <a:solidFill>
                  <a:schemeClr val="tx1"/>
                </a:solidFill>
              </a:rPr>
              <a:t>&lt;&lt; Add Lab </a:t>
            </a:r>
            <a:r>
              <a:rPr lang="en-US" sz="3529" err="1">
                <a:solidFill>
                  <a:schemeClr val="tx1"/>
                </a:solidFill>
              </a:rPr>
              <a:t>Excerices</a:t>
            </a:r>
            <a:r>
              <a:rPr lang="en-US" sz="3529">
                <a:solidFill>
                  <a:schemeClr val="tx1"/>
                </a:solidFill>
              </a:rPr>
              <a:t>&gt;&gt;</a:t>
            </a:r>
          </a:p>
          <a:p>
            <a:r>
              <a:rPr lang="en-US" sz="3529">
                <a:solidFill>
                  <a:schemeClr val="tx1"/>
                </a:solidFill>
              </a:rPr>
              <a:t>Exercise 1: </a:t>
            </a:r>
          </a:p>
          <a:p>
            <a:r>
              <a:rPr lang="en-US" sz="3529">
                <a:solidFill>
                  <a:schemeClr val="tx1"/>
                </a:solidFill>
              </a:rPr>
              <a:t>Exercise 2: </a:t>
            </a:r>
          </a:p>
        </p:txBody>
      </p:sp>
      <p:sp>
        <p:nvSpPr>
          <p:cNvPr id="20" name="Title 1">
            <a:extLst>
              <a:ext uri="{FF2B5EF4-FFF2-40B4-BE49-F238E27FC236}">
                <a16:creationId xmlns:a16="http://schemas.microsoft.com/office/drawing/2014/main" id="{03CBE3C3-7C13-46F2-A212-5263C05FE5BC}"/>
              </a:ext>
            </a:extLst>
          </p:cNvPr>
          <p:cNvSpPr>
            <a:spLocks noGrp="1"/>
          </p:cNvSpPr>
          <p:nvPr>
            <p:ph type="title" hasCustomPrompt="1"/>
          </p:nvPr>
        </p:nvSpPr>
        <p:spPr>
          <a:xfrm>
            <a:off x="36904" y="291068"/>
            <a:ext cx="5378548" cy="724246"/>
          </a:xfrm>
        </p:spPr>
        <p:txBody>
          <a:bodyPr>
            <a:spAutoFit/>
          </a:bodyPr>
          <a:lstStyle>
            <a:lvl1pPr>
              <a:defRPr lang="en-US" sz="3921" b="0" kern="1200" cap="none" spc="-100" baseline="0" dirty="0">
                <a:ln w="3175">
                  <a:noFill/>
                </a:ln>
                <a:solidFill>
                  <a:schemeClr val="accent3"/>
                </a:solidFill>
                <a:effectLst/>
                <a:latin typeface="+mj-lt"/>
                <a:ea typeface="+mn-ea"/>
                <a:cs typeface="Segoe UI" pitchFamily="34" charset="0"/>
              </a:defRPr>
            </a:lvl1pPr>
          </a:lstStyle>
          <a:p>
            <a:r>
              <a:rPr lang="en-US" sz="3921"/>
              <a:t>Lab: </a:t>
            </a:r>
            <a:r>
              <a:rPr lang="en-US" sz="3921">
                <a:solidFill>
                  <a:schemeClr val="accent3"/>
                </a:solidFill>
              </a:rPr>
              <a:t>&lt;&lt;Title &gt;&gt;</a:t>
            </a:r>
            <a:endParaRPr lang="en-US" sz="3921"/>
          </a:p>
        </p:txBody>
      </p:sp>
    </p:spTree>
    <p:extLst>
      <p:ext uri="{BB962C8B-B14F-4D97-AF65-F5344CB8AC3E}">
        <p14:creationId xmlns:p14="http://schemas.microsoft.com/office/powerpoint/2010/main" val="23937118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6517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61660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934799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j-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j-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j-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j-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13225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52598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522151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2"/>
            <a:ext cx="2844800" cy="365125"/>
          </a:xfrm>
          <a:prstGeom prst="rect">
            <a:avLst/>
          </a:prstGeom>
        </p:spPr>
        <p:txBody>
          <a:bodyPr lIns="182828" rIns="182828"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a:t>Microsoft Confidential</a:t>
            </a:r>
          </a:p>
        </p:txBody>
      </p:sp>
      <p:sp>
        <p:nvSpPr>
          <p:cNvPr id="2" name="Title 1"/>
          <p:cNvSpPr>
            <a:spLocks noGrp="1"/>
          </p:cNvSpPr>
          <p:nvPr>
            <p:ph type="title"/>
          </p:nvPr>
        </p:nvSpPr>
        <p:spPr>
          <a:xfrm>
            <a:off x="152400" y="304802"/>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50000"/>
              </a:lnSpc>
              <a:spcBef>
                <a:spcPts val="600"/>
              </a:spcBef>
              <a:spcAft>
                <a:spcPts val="600"/>
              </a:spcAft>
              <a:buFont typeface="+mj-lt"/>
              <a:buNone/>
              <a:defRPr sz="2400" baseline="0">
                <a:solidFill>
                  <a:schemeClr val="bg1"/>
                </a:solidFill>
                <a:latin typeface="+mn-lt"/>
              </a:defRPr>
            </a:lvl1pPr>
            <a:lvl2pPr marL="914049" indent="-457025">
              <a:buFont typeface="+mj-lt"/>
              <a:buAutoNum type="alphaLcParenR"/>
              <a:defRPr sz="2000">
                <a:latin typeface="+mn-lt"/>
              </a:defRPr>
            </a:lvl2pPr>
            <a:lvl3pPr marL="85692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7"/>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a:p>
        </p:txBody>
      </p:sp>
    </p:spTree>
    <p:extLst>
      <p:ext uri="{BB962C8B-B14F-4D97-AF65-F5344CB8AC3E}">
        <p14:creationId xmlns:p14="http://schemas.microsoft.com/office/powerpoint/2010/main" val="7985412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45530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05289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64991234"/>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34508284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98624593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2.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4.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2.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6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5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5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5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527149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8325157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txStyles>
    <p:titleStyle>
      <a:lvl1pPr algn="l" defTabSz="914367" rtl="0" eaLnBrk="1" latinLnBrk="0" hangingPunct="1">
        <a:lnSpc>
          <a:spcPct val="90000"/>
        </a:lnSpc>
        <a:spcBef>
          <a:spcPct val="0"/>
        </a:spcBef>
        <a:buNone/>
        <a:defRPr lang="en-US" sz="4705" b="0" kern="1200" cap="none" spc="-100" baseline="0" dirty="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rgbClr val="505050"/>
          </a:solidFill>
          <a:latin typeface="+mj-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rgbClr val="505050"/>
          </a:solidFill>
          <a:latin typeface="+mj-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505050"/>
          </a:solidFill>
          <a:latin typeface="+mj-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505050"/>
          </a:solidFill>
          <a:latin typeface="+mj-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7" Type="http://schemas.microsoft.com/office/2007/relationships/hdphoto" Target="../media/hdphoto1.wdp"/><Relationship Id="rId2" Type="http://schemas.openxmlformats.org/officeDocument/2006/relationships/customXml" Target="../../customXml/item9.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Titanic"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8" Type="http://schemas.openxmlformats.org/officeDocument/2006/relationships/hyperlink" Target="https://www.linkedin.com/learning-login/share?account=3322&amp;forceAccount=false&amp;redirect=https%3A%2F%2Fwww.linkedin.com%2Flearning%2Fapplied-machine-learning-algorithms%3Ftrk%3Dshare_ent_url%26shareId%3DzcvFA8hzSgqYo28w5Mrz0w%253D%253D" TargetMode="External"/><Relationship Id="rId3" Type="http://schemas.openxmlformats.org/officeDocument/2006/relationships/hyperlink" Target="https://docs.microsoft.com/en-us/learn/paths/understand-machine-learning/" TargetMode="External"/><Relationship Id="rId7" Type="http://schemas.openxmlformats.org/officeDocument/2006/relationships/hyperlink" Target="https://www.linkedin.com/learning-login/share?account=3322&amp;forceAccount=false&amp;redirect=https%3A%2F%2Fwww.linkedin.com%2Flearning%2Fapplied-machine-learning-foundations%3Ftrk%3Dshare_ent_url%26shareId%3Do6eXdPLdQ3%252B5roouBWwcQw%253D%253D" TargetMode="External"/><Relationship Id="rId2" Type="http://schemas.openxmlformats.org/officeDocument/2006/relationships/hyperlink" Target="https://github.com/microsoft/ML-For-Beginners/tree/main/4-Classification" TargetMode="External"/><Relationship Id="rId1" Type="http://schemas.openxmlformats.org/officeDocument/2006/relationships/slideLayout" Target="../slideLayouts/slideLayout14.xml"/><Relationship Id="rId6" Type="http://schemas.openxmlformats.org/officeDocument/2006/relationships/hyperlink" Target="https://docs.microsoft.com/en-us/learn/modules/optimize-model-performance-roc-auc/" TargetMode="External"/><Relationship Id="rId5" Type="http://schemas.openxmlformats.org/officeDocument/2006/relationships/hyperlink" Target="https://docs.microsoft.com/en-us/learn/modules/machine-learning-confusion-matrix/" TargetMode="External"/><Relationship Id="rId10" Type="http://schemas.openxmlformats.org/officeDocument/2006/relationships/hyperlink" Target="https://www.linkedin.com/learning-login/share?account=3322&amp;forceAccount=false&amp;redirect=https%3A%2F%2Fwww.linkedin.com%2Flearning%2Fmistakes-to-avoid-in-machine-learning%3Ftrk%3Dshare_ent_url%26shareId%3DG4jGd0BXTyW5v1vVuPeBUA%253D%253D" TargetMode="External"/><Relationship Id="rId4" Type="http://schemas.openxmlformats.org/officeDocument/2006/relationships/hyperlink" Target="https://docs.microsoft.com/en-us/learn/modules/train-evaluate-classification-models/" TargetMode="External"/><Relationship Id="rId9" Type="http://schemas.openxmlformats.org/officeDocument/2006/relationships/hyperlink" Target="https://www.linkedin.com/learning-login/share?account=3322&amp;forceAccount=false&amp;redirect=https%3A%2F%2Fwww.linkedin.com%2Flearning%2Fmachine-learning-and-ai-foundations-classification-modeling%2Fimbalanced-target-categories%3Ftrk%3Dshare_video_url%26shareId%3DJ4r2atJaTqew0A3evyH9mw%253D%253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learn/modules/train-evaluate-regression-models/" TargetMode="External"/><Relationship Id="rId7" Type="http://schemas.openxmlformats.org/officeDocument/2006/relationships/hyperlink" Target="https://nam06.safelinks.protection.outlook.com/?url=https%3A%2F%2Fyoutu.be%2FNpRxMNlGmmA&amp;data=04%7C01%7Ccamatthews%40microsoft.com%7C57da250a2f354712b3fd08d9d14c0a62%7C72f988bf86f141af91ab2d7cd011db47%7C1%7C0%7C637770948169843503%7CUnknown%7CTWFpbGZsb3d8eyJWIjoiMC4wLjAwMDAiLCJQIjoiV2luMzIiLCJBTiI6Ik1haWwiLCJXVCI6Mn0%3D%7C2000&amp;sdata=SS8pfP%2BuP83eMqB9j9hzeholltR5rB%2BhLtqKnsnkV0Y%3D&amp;reserved=0" TargetMode="External"/><Relationship Id="rId2" Type="http://schemas.openxmlformats.org/officeDocument/2006/relationships/hyperlink" Target="https://docs.microsoft.com/en-us/learn/modules/train-local-model-with-azure-mls/" TargetMode="External"/><Relationship Id="rId1" Type="http://schemas.openxmlformats.org/officeDocument/2006/relationships/slideLayout" Target="../slideLayouts/slideLayout14.xml"/><Relationship Id="rId6" Type="http://schemas.openxmlformats.org/officeDocument/2006/relationships/hyperlink" Target="https://www.youtube.com/watch?v=NpRxMNlGmmA" TargetMode="External"/><Relationship Id="rId5" Type="http://schemas.openxmlformats.org/officeDocument/2006/relationships/hyperlink" Target="https://nam06.safelinks.protection.outlook.com/?url=https%3A%2F%2Fyoutu.be%2F7MmYaN1vCgU&amp;data=04%7C01%7Ccamatthews%40microsoft.com%7C57da250a2f354712b3fd08d9d14c0a62%7C72f988bf86f141af91ab2d7cd011db47%7C1%7C0%7C637770948169843503%7CUnknown%7CTWFpbGZsb3d8eyJWIjoiMC4wLjAwMDAiLCJQIjoiV2luMzIiLCJBTiI6Ik1haWwiLCJXVCI6Mn0%3D%7C2000&amp;sdata=4bQcHoh4D7%2B7Ow%2BtNkThugGUht%2BIsWGR0T5iWroPbz0%3D&amp;reserved=0" TargetMode="External"/><Relationship Id="rId4" Type="http://schemas.openxmlformats.org/officeDocument/2006/relationships/hyperlink" Target="https://docs.microsoft.com/en-us/learn/modules/train-evaluate-classification-model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custDataLst>
              <p:custData r:id="rId2"/>
            </p:custDataLst>
          </p:nvPr>
        </p:nvSpPr>
        <p:spPr/>
        <p:txBody>
          <a:bodyPr/>
          <a:lstStyle/>
          <a:p>
            <a:br>
              <a:rPr lang="en-US" dirty="0"/>
            </a:br>
            <a:r>
              <a:rPr lang="en-US" dirty="0"/>
              <a:t>Model Training and Evaluation</a:t>
            </a:r>
          </a:p>
        </p:txBody>
      </p:sp>
      <p:sp>
        <p:nvSpPr>
          <p:cNvPr id="4" name="Subtitle 3">
            <a:extLst>
              <a:ext uri="{FF2B5EF4-FFF2-40B4-BE49-F238E27FC236}">
                <a16:creationId xmlns:a16="http://schemas.microsoft.com/office/drawing/2014/main" id="{B0A4FE08-BDB7-4488-B8A3-D887A8A159B2}"/>
              </a:ext>
            </a:extLst>
          </p:cNvPr>
          <p:cNvSpPr>
            <a:spLocks noGrp="1"/>
          </p:cNvSpPr>
          <p:nvPr>
            <p:ph type="subTitle" idx="1"/>
          </p:nvPr>
        </p:nvSpPr>
        <p:spPr/>
        <p:txBody>
          <a:bodyPr>
            <a:normAutofit lnSpcReduction="10000"/>
          </a:bodyPr>
          <a:lstStyle/>
          <a:p>
            <a:endParaRPr lang="en-US"/>
          </a:p>
        </p:txBody>
      </p:sp>
      <p:pic>
        <p:nvPicPr>
          <p:cNvPr id="148" name="Ofc17_Amelia_006" descr="Young, small business female with journal in modern workplace. ">
            <a:extLst>
              <a:ext uri="{FF2B5EF4-FFF2-40B4-BE49-F238E27FC236}">
                <a16:creationId xmlns:a16="http://schemas.microsoft.com/office/drawing/2014/main" id="{73B1218B-F53A-4144-81D3-6E72572D50BE}"/>
              </a:ext>
            </a:extLst>
          </p:cNvPr>
          <p:cNvPicPr>
            <a:picLocks noGrp="1" noChangeAspect="1"/>
          </p:cNvPicPr>
          <p:nvPr>
            <p:ph type="pic" sz="quarter" idx="17"/>
            <p:custDataLst>
              <p:tags r:id="rId3"/>
            </p:custDataLst>
          </p:nvPr>
        </p:nvPicPr>
        <p:blipFill rotWithShape="1">
          <a:blip r:embed="rId6" cstate="screen">
            <a:alphaModFix amt="48000"/>
            <a:extLst>
              <a:ext uri="{BEBA8EAE-BF5A-486C-A8C5-ECC9F3942E4B}">
                <a14:imgProps xmlns:a14="http://schemas.microsoft.com/office/drawing/2010/main">
                  <a14:imgLayer r:embed="rId7">
                    <a14:imgEffect>
                      <a14:artisticBlur/>
                    </a14:imgEffect>
                    <a14:imgEffect>
                      <a14:colorTemperature colorTemp="7145"/>
                    </a14:imgEffect>
                    <a14:imgEffect>
                      <a14:saturation sat="99000"/>
                    </a14:imgEffect>
                  </a14:imgLayer>
                </a14:imgProps>
              </a:ext>
              <a:ext uri="{28A0092B-C50C-407E-A947-70E740481C1C}">
                <a14:useLocalDpi xmlns:a14="http://schemas.microsoft.com/office/drawing/2010/main"/>
              </a:ext>
            </a:extLst>
          </a:blip>
          <a:srcRect/>
          <a:stretch/>
        </p:blipFill>
        <p:spPr>
          <a:effectLst>
            <a:glow rad="127000">
              <a:schemeClr val="bg2"/>
            </a:glow>
          </a:effectLst>
        </p:spPr>
      </p:pic>
    </p:spTree>
    <p:custDataLst>
      <p:tags r:id="rId1"/>
    </p:custDataLst>
    <p:extLst>
      <p:ext uri="{BB962C8B-B14F-4D97-AF65-F5344CB8AC3E}">
        <p14:creationId xmlns:p14="http://schemas.microsoft.com/office/powerpoint/2010/main" val="6294159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208C-BE1B-419A-AEA4-02198F53242B}"/>
              </a:ext>
            </a:extLst>
          </p:cNvPr>
          <p:cNvSpPr>
            <a:spLocks noGrp="1"/>
          </p:cNvSpPr>
          <p:nvPr>
            <p:ph type="title"/>
          </p:nvPr>
        </p:nvSpPr>
        <p:spPr/>
        <p:txBody>
          <a:bodyPr/>
          <a:lstStyle/>
          <a:p>
            <a:r>
              <a:rPr lang="en-US" dirty="0"/>
              <a:t>Machine Learning Training Process</a:t>
            </a:r>
          </a:p>
        </p:txBody>
      </p:sp>
      <p:graphicFrame>
        <p:nvGraphicFramePr>
          <p:cNvPr id="4" name="Diagram 3">
            <a:extLst>
              <a:ext uri="{FF2B5EF4-FFF2-40B4-BE49-F238E27FC236}">
                <a16:creationId xmlns:a16="http://schemas.microsoft.com/office/drawing/2014/main" id="{4FB8B55F-CB73-48BC-AE4D-FBA4BEAEF044}"/>
              </a:ext>
            </a:extLst>
          </p:cNvPr>
          <p:cNvGraphicFramePr/>
          <p:nvPr>
            <p:extLst>
              <p:ext uri="{D42A27DB-BD31-4B8C-83A1-F6EECF244321}">
                <p14:modId xmlns:p14="http://schemas.microsoft.com/office/powerpoint/2010/main" val="2311179283"/>
              </p:ext>
            </p:extLst>
          </p:nvPr>
        </p:nvGraphicFramePr>
        <p:xfrm>
          <a:off x="1224951" y="1966823"/>
          <a:ext cx="9834113" cy="2769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211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E248-B95A-42B2-8535-DF53EA9782B4}"/>
              </a:ext>
            </a:extLst>
          </p:cNvPr>
          <p:cNvSpPr>
            <a:spLocks noGrp="1"/>
          </p:cNvSpPr>
          <p:nvPr>
            <p:ph type="ctrTitle"/>
          </p:nvPr>
        </p:nvSpPr>
        <p:spPr/>
        <p:txBody>
          <a:bodyPr/>
          <a:lstStyle/>
          <a:p>
            <a:r>
              <a:rPr lang="en-US" dirty="0"/>
              <a:t>Training</a:t>
            </a:r>
          </a:p>
        </p:txBody>
      </p:sp>
      <p:sp>
        <p:nvSpPr>
          <p:cNvPr id="6" name="Subtitle 5">
            <a:extLst>
              <a:ext uri="{FF2B5EF4-FFF2-40B4-BE49-F238E27FC236}">
                <a16:creationId xmlns:a16="http://schemas.microsoft.com/office/drawing/2014/main" id="{713A9D22-39A0-4E03-B2A3-B0792EE25297}"/>
              </a:ext>
            </a:extLst>
          </p:cNvPr>
          <p:cNvSpPr>
            <a:spLocks noGrp="1"/>
          </p:cNvSpPr>
          <p:nvPr>
            <p:ph type="subTitle" idx="1"/>
          </p:nvPr>
        </p:nvSpPr>
        <p:spPr/>
        <p:txBody>
          <a:bodyPr>
            <a:normAutofit lnSpcReduction="10000"/>
          </a:bodyPr>
          <a:lstStyle/>
          <a:p>
            <a:endParaRPr lang="en-US"/>
          </a:p>
        </p:txBody>
      </p:sp>
      <p:sp>
        <p:nvSpPr>
          <p:cNvPr id="7" name="Picture Placeholder 6">
            <a:extLst>
              <a:ext uri="{FF2B5EF4-FFF2-40B4-BE49-F238E27FC236}">
                <a16:creationId xmlns:a16="http://schemas.microsoft.com/office/drawing/2014/main" id="{A4E5D361-3648-4128-8C89-42286E8D3266}"/>
              </a:ext>
            </a:extLst>
          </p:cNvPr>
          <p:cNvSpPr>
            <a:spLocks noGrp="1"/>
          </p:cNvSpPr>
          <p:nvPr>
            <p:ph type="pic" sz="quarter" idx="17"/>
          </p:nvPr>
        </p:nvSpPr>
        <p:spPr/>
      </p:sp>
    </p:spTree>
    <p:extLst>
      <p:ext uri="{BB962C8B-B14F-4D97-AF65-F5344CB8AC3E}">
        <p14:creationId xmlns:p14="http://schemas.microsoft.com/office/powerpoint/2010/main" val="241126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0F7B6-FC28-471E-9007-84F3F831D8BB}"/>
              </a:ext>
            </a:extLst>
          </p:cNvPr>
          <p:cNvSpPr>
            <a:spLocks noGrp="1"/>
          </p:cNvSpPr>
          <p:nvPr>
            <p:ph type="title"/>
          </p:nvPr>
        </p:nvSpPr>
        <p:spPr/>
        <p:txBody>
          <a:bodyPr/>
          <a:lstStyle/>
          <a:p>
            <a:r>
              <a:rPr lang="en-US" dirty="0"/>
              <a:t>Regression</a:t>
            </a:r>
          </a:p>
        </p:txBody>
      </p:sp>
      <p:pic>
        <p:nvPicPr>
          <p:cNvPr id="6" name="Picture 5">
            <a:extLst>
              <a:ext uri="{FF2B5EF4-FFF2-40B4-BE49-F238E27FC236}">
                <a16:creationId xmlns:a16="http://schemas.microsoft.com/office/drawing/2014/main" id="{101B0388-287F-4DB6-84CF-4315AB3D271F}"/>
              </a:ext>
            </a:extLst>
          </p:cNvPr>
          <p:cNvPicPr>
            <a:picLocks noChangeAspect="1"/>
          </p:cNvPicPr>
          <p:nvPr/>
        </p:nvPicPr>
        <p:blipFill>
          <a:blip r:embed="rId2"/>
          <a:stretch>
            <a:fillRect/>
          </a:stretch>
        </p:blipFill>
        <p:spPr>
          <a:xfrm>
            <a:off x="3298011" y="1557324"/>
            <a:ext cx="5595978" cy="3743352"/>
          </a:xfrm>
          <a:prstGeom prst="rect">
            <a:avLst/>
          </a:prstGeom>
        </p:spPr>
      </p:pic>
    </p:spTree>
    <p:extLst>
      <p:ext uri="{BB962C8B-B14F-4D97-AF65-F5344CB8AC3E}">
        <p14:creationId xmlns:p14="http://schemas.microsoft.com/office/powerpoint/2010/main" val="393977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0F7B6-FC28-471E-9007-84F3F831D8BB}"/>
              </a:ext>
            </a:extLst>
          </p:cNvPr>
          <p:cNvSpPr>
            <a:spLocks noGrp="1"/>
          </p:cNvSpPr>
          <p:nvPr>
            <p:ph type="title"/>
          </p:nvPr>
        </p:nvSpPr>
        <p:spPr/>
        <p:txBody>
          <a:bodyPr/>
          <a:lstStyle/>
          <a:p>
            <a:r>
              <a:rPr lang="en-US" dirty="0"/>
              <a:t>Regression</a:t>
            </a:r>
          </a:p>
        </p:txBody>
      </p:sp>
      <p:pic>
        <p:nvPicPr>
          <p:cNvPr id="6" name="Picture 5">
            <a:extLst>
              <a:ext uri="{FF2B5EF4-FFF2-40B4-BE49-F238E27FC236}">
                <a16:creationId xmlns:a16="http://schemas.microsoft.com/office/drawing/2014/main" id="{101B0388-287F-4DB6-84CF-4315AB3D271F}"/>
              </a:ext>
            </a:extLst>
          </p:cNvPr>
          <p:cNvPicPr>
            <a:picLocks noChangeAspect="1"/>
          </p:cNvPicPr>
          <p:nvPr/>
        </p:nvPicPr>
        <p:blipFill>
          <a:blip r:embed="rId2"/>
          <a:stretch>
            <a:fillRect/>
          </a:stretch>
        </p:blipFill>
        <p:spPr>
          <a:xfrm>
            <a:off x="3298011" y="1557324"/>
            <a:ext cx="5595978" cy="3743352"/>
          </a:xfrm>
          <a:prstGeom prst="rect">
            <a:avLst/>
          </a:prstGeom>
        </p:spPr>
      </p:pic>
      <p:pic>
        <p:nvPicPr>
          <p:cNvPr id="7" name="Picture 6">
            <a:extLst>
              <a:ext uri="{FF2B5EF4-FFF2-40B4-BE49-F238E27FC236}">
                <a16:creationId xmlns:a16="http://schemas.microsoft.com/office/drawing/2014/main" id="{E8D9A919-2F59-4EA3-931B-CFA1B494C18E}"/>
              </a:ext>
            </a:extLst>
          </p:cNvPr>
          <p:cNvPicPr>
            <a:picLocks noChangeAspect="1"/>
          </p:cNvPicPr>
          <p:nvPr/>
        </p:nvPicPr>
        <p:blipFill>
          <a:blip r:embed="rId3"/>
          <a:stretch>
            <a:fillRect/>
          </a:stretch>
        </p:blipFill>
        <p:spPr>
          <a:xfrm>
            <a:off x="1478722" y="1437000"/>
            <a:ext cx="7415267" cy="4205318"/>
          </a:xfrm>
          <a:prstGeom prst="rect">
            <a:avLst/>
          </a:prstGeom>
        </p:spPr>
      </p:pic>
    </p:spTree>
    <p:extLst>
      <p:ext uri="{BB962C8B-B14F-4D97-AF65-F5344CB8AC3E}">
        <p14:creationId xmlns:p14="http://schemas.microsoft.com/office/powerpoint/2010/main" val="3101889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6116AE7-63FF-4183-BBA0-BC64C8D5ED84}"/>
                  </a:ext>
                </a:extLst>
              </p:cNvPr>
              <p:cNvSpPr>
                <a:spLocks noGrp="1"/>
              </p:cNvSpPr>
              <p:nvPr>
                <p:ph type="body" sz="quarter" idx="10"/>
              </p:nvPr>
            </p:nvSpPr>
            <p:spPr>
              <a:xfrm>
                <a:off x="270066" y="1238213"/>
                <a:ext cx="11651870" cy="4404924"/>
              </a:xfrm>
            </p:spPr>
            <p:txBody>
              <a:bodyPr/>
              <a:lstStyle/>
              <a:p>
                <a:r>
                  <a:rPr lang="en-US" b="1" dirty="0"/>
                  <a:t>Mean Absolute Error (MAE):</a:t>
                </a:r>
                <a:r>
                  <a:rPr lang="en-US" dirty="0"/>
                  <a:t> </a:t>
                </a:r>
              </a:p>
              <a:p>
                <a:pPr lvl="1"/>
                <a:r>
                  <a:rPr lang="en-US" dirty="0"/>
                  <a:t>Measure to show how close the model predictions are to the actual value. </a:t>
                </a:r>
              </a:p>
              <a:p>
                <a:pPr lvl="1"/>
                <a:r>
                  <a:rPr lang="en-US" dirty="0"/>
                  <a:t>Subtract the actual value from the predicted value and take the average over all training samples.   </a:t>
                </a:r>
              </a:p>
              <a:p>
                <a:pPr marL="0" indent="0">
                  <a:buNone/>
                </a:pPr>
                <a:r>
                  <a:rPr lang="en-US" sz="2400" b="1" dirty="0"/>
                  <a:t>	</a:t>
                </a:r>
                <a:r>
                  <a:rPr lang="en-US" sz="1961" b="1" dirty="0"/>
                  <a:t>MAE</a:t>
                </a:r>
                <a:r>
                  <a:rPr lang="en-US" sz="1961" dirty="0"/>
                  <a:t> </a:t>
                </a:r>
                <a14:m>
                  <m:oMath xmlns:m="http://schemas.openxmlformats.org/officeDocument/2006/math">
                    <m:r>
                      <a:rPr lang="pt-BR" sz="1961" i="1">
                        <a:latin typeface="Cambria Math" panose="02040503050406030204" pitchFamily="18" charset="0"/>
                      </a:rPr>
                      <m:t>=</m:t>
                    </m:r>
                    <m:r>
                      <a:rPr lang="en-US" sz="1961" i="1">
                        <a:latin typeface="Cambria Math" panose="02040503050406030204" pitchFamily="18" charset="0"/>
                      </a:rPr>
                      <m:t> </m:t>
                    </m:r>
                    <m:f>
                      <m:fPr>
                        <m:ctrlPr>
                          <a:rPr lang="en-US" sz="1961" i="1" dirty="0">
                            <a:latin typeface="Cambria Math" panose="02040503050406030204" pitchFamily="18" charset="0"/>
                          </a:rPr>
                        </m:ctrlPr>
                      </m:fPr>
                      <m:num>
                        <m:nary>
                          <m:naryPr>
                            <m:chr m:val="∑"/>
                            <m:limLoc m:val="subSup"/>
                            <m:grow m:val="on"/>
                            <m:ctrlPr>
                              <a:rPr lang="en-US" sz="1961" i="1" dirty="0">
                                <a:latin typeface="Cambria Math" panose="02040503050406030204" pitchFamily="18" charset="0"/>
                              </a:rPr>
                            </m:ctrlPr>
                          </m:naryPr>
                          <m:sub>
                            <m:r>
                              <a:rPr lang="en-US" sz="1961" i="1" dirty="0">
                                <a:latin typeface="Cambria Math" panose="02040503050406030204" pitchFamily="18" charset="0"/>
                              </a:rPr>
                              <m:t>𝑖</m:t>
                            </m:r>
                            <m:r>
                              <a:rPr lang="en-US" sz="1961" dirty="0">
                                <a:latin typeface="Cambria Math" panose="02040503050406030204" pitchFamily="18" charset="0"/>
                              </a:rPr>
                              <m:t>=1</m:t>
                            </m:r>
                          </m:sub>
                          <m:sup>
                            <m:r>
                              <a:rPr lang="en-US" sz="1961" i="1" dirty="0">
                                <a:latin typeface="Cambria Math" panose="02040503050406030204" pitchFamily="18" charset="0"/>
                              </a:rPr>
                              <m:t>𝑁</m:t>
                            </m:r>
                          </m:sup>
                          <m:e>
                            <m:d>
                              <m:dPr>
                                <m:begChr m:val="|"/>
                                <m:endChr m:val="|"/>
                                <m:ctrlPr>
                                  <a:rPr lang="en-US" sz="1961" i="1" dirty="0">
                                    <a:latin typeface="Cambria Math" panose="02040503050406030204" pitchFamily="18" charset="0"/>
                                  </a:rPr>
                                </m:ctrlPr>
                              </m:dPr>
                              <m:e>
                                <m:sSub>
                                  <m:sSubPr>
                                    <m:ctrlPr>
                                      <a:rPr lang="en-US" sz="1961" i="1" dirty="0">
                                        <a:latin typeface="Cambria Math" panose="02040503050406030204" pitchFamily="18" charset="0"/>
                                      </a:rPr>
                                    </m:ctrlPr>
                                  </m:sSubPr>
                                  <m:e>
                                    <m:r>
                                      <a:rPr lang="en-US" sz="1961" i="1" dirty="0">
                                        <a:latin typeface="Cambria Math" panose="02040503050406030204" pitchFamily="18" charset="0"/>
                                      </a:rPr>
                                      <m:t>𝑓</m:t>
                                    </m:r>
                                  </m:e>
                                  <m:sub>
                                    <m:r>
                                      <a:rPr lang="en-US" sz="1961" i="1" dirty="0">
                                        <a:latin typeface="Cambria Math" panose="02040503050406030204" pitchFamily="18" charset="0"/>
                                      </a:rPr>
                                      <m:t>𝑖</m:t>
                                    </m:r>
                                  </m:sub>
                                </m:sSub>
                                <m:r>
                                  <a:rPr lang="en-US" sz="1961" dirty="0">
                                    <a:latin typeface="Cambria Math" panose="02040503050406030204" pitchFamily="18" charset="0"/>
                                  </a:rPr>
                                  <m:t>−</m:t>
                                </m:r>
                                <m:sSub>
                                  <m:sSubPr>
                                    <m:ctrlPr>
                                      <a:rPr lang="en-US" sz="1961" i="1" dirty="0">
                                        <a:latin typeface="Cambria Math" panose="02040503050406030204" pitchFamily="18" charset="0"/>
                                      </a:rPr>
                                    </m:ctrlPr>
                                  </m:sSubPr>
                                  <m:e>
                                    <m:r>
                                      <a:rPr lang="en-US" sz="1961" i="1" dirty="0">
                                        <a:latin typeface="Cambria Math" panose="02040503050406030204" pitchFamily="18" charset="0"/>
                                      </a:rPr>
                                      <m:t>𝑦</m:t>
                                    </m:r>
                                  </m:e>
                                  <m:sub>
                                    <m:r>
                                      <a:rPr lang="en-US" sz="1961" i="1" dirty="0">
                                        <a:latin typeface="Cambria Math" panose="02040503050406030204" pitchFamily="18" charset="0"/>
                                      </a:rPr>
                                      <m:t>𝑖</m:t>
                                    </m:r>
                                  </m:sub>
                                </m:sSub>
                              </m:e>
                            </m:d>
                          </m:e>
                        </m:nary>
                      </m:num>
                      <m:den>
                        <m:r>
                          <a:rPr lang="en-US" sz="1961" i="1" dirty="0">
                            <a:latin typeface="Cambria Math" panose="02040503050406030204" pitchFamily="18" charset="0"/>
                          </a:rPr>
                          <m:t>𝑁</m:t>
                        </m:r>
                      </m:den>
                    </m:f>
                  </m:oMath>
                </a14:m>
                <a:r>
                  <a:rPr lang="en-US" sz="1961" dirty="0"/>
                  <a:t>  where </a:t>
                </a:r>
                <a14:m>
                  <m:oMath xmlns:m="http://schemas.openxmlformats.org/officeDocument/2006/math">
                    <m:sSub>
                      <m:sSubPr>
                        <m:ctrlPr>
                          <a:rPr lang="en-US" sz="1961" i="1" dirty="0">
                            <a:latin typeface="Cambria Math" panose="02040503050406030204" pitchFamily="18" charset="0"/>
                          </a:rPr>
                        </m:ctrlPr>
                      </m:sSubPr>
                      <m:e>
                        <m:r>
                          <a:rPr lang="en-US" sz="1961" i="1" dirty="0">
                            <a:latin typeface="Cambria Math" panose="02040503050406030204" pitchFamily="18" charset="0"/>
                          </a:rPr>
                          <m:t>𝑓</m:t>
                        </m:r>
                      </m:e>
                      <m:sub>
                        <m:r>
                          <a:rPr lang="en-US" sz="1961" i="1" dirty="0">
                            <a:latin typeface="Cambria Math" panose="02040503050406030204" pitchFamily="18" charset="0"/>
                          </a:rPr>
                          <m:t>𝑖</m:t>
                        </m:r>
                      </m:sub>
                    </m:sSub>
                  </m:oMath>
                </a14:m>
                <a:r>
                  <a:rPr lang="en-US" sz="1961" dirty="0"/>
                  <a:t> is the prediction and </a:t>
                </a:r>
                <a14:m>
                  <m:oMath xmlns:m="http://schemas.openxmlformats.org/officeDocument/2006/math">
                    <m:sSub>
                      <m:sSubPr>
                        <m:ctrlPr>
                          <a:rPr lang="en-US" sz="1961" i="1">
                            <a:latin typeface="Cambria Math" panose="02040503050406030204" pitchFamily="18" charset="0"/>
                          </a:rPr>
                        </m:ctrlPr>
                      </m:sSubPr>
                      <m:e>
                        <m:r>
                          <a:rPr lang="en-US" sz="1961" i="1">
                            <a:latin typeface="Cambria Math" panose="02040503050406030204" pitchFamily="18" charset="0"/>
                          </a:rPr>
                          <m:t>𝑦</m:t>
                        </m:r>
                      </m:e>
                      <m:sub>
                        <m:r>
                          <a:rPr lang="en-US" sz="1961" i="1">
                            <a:latin typeface="Cambria Math" panose="02040503050406030204" pitchFamily="18" charset="0"/>
                          </a:rPr>
                          <m:t>𝑖</m:t>
                        </m:r>
                      </m:sub>
                    </m:sSub>
                  </m:oMath>
                </a14:m>
                <a:r>
                  <a:rPr lang="en-US" sz="1961" dirty="0"/>
                  <a:t> is the actual value.</a:t>
                </a:r>
              </a:p>
              <a:p>
                <a:pPr marL="0" indent="0">
                  <a:buNone/>
                </a:pPr>
                <a:endParaRPr lang="en-US" sz="1961" dirty="0"/>
              </a:p>
              <a:p>
                <a:r>
                  <a:rPr lang="en-US" b="1" dirty="0"/>
                  <a:t>Root Mean Squared Error (RMSE):</a:t>
                </a:r>
                <a:r>
                  <a:rPr lang="en-US" dirty="0"/>
                  <a:t> </a:t>
                </a:r>
              </a:p>
              <a:p>
                <a:pPr lvl="1"/>
                <a:r>
                  <a:rPr lang="en-US" dirty="0"/>
                  <a:t>Square of the difference between predicted and target values. </a:t>
                </a:r>
              </a:p>
              <a:p>
                <a:pPr lvl="1"/>
                <a:r>
                  <a:rPr lang="en-US" dirty="0"/>
                  <a:t>Disregard the difference between over and under prediction by squaring.</a:t>
                </a:r>
              </a:p>
              <a:p>
                <a:pPr marL="0" indent="0">
                  <a:buNone/>
                </a:pPr>
                <a:r>
                  <a:rPr lang="en-US" sz="2400" b="1" dirty="0"/>
                  <a:t>	</a:t>
                </a:r>
                <a:r>
                  <a:rPr lang="en-US" sz="1961" b="1" dirty="0"/>
                  <a:t>RMSE</a:t>
                </a:r>
                <a:r>
                  <a:rPr lang="en-US" sz="1961" dirty="0"/>
                  <a:t> = </a:t>
                </a:r>
                <a14:m>
                  <m:oMath xmlns:m="http://schemas.openxmlformats.org/officeDocument/2006/math">
                    <m:rad>
                      <m:radPr>
                        <m:degHide m:val="on"/>
                        <m:ctrlPr>
                          <a:rPr lang="en-US" sz="1961" i="1" dirty="0">
                            <a:latin typeface="Cambria Math" panose="02040503050406030204" pitchFamily="18" charset="0"/>
                          </a:rPr>
                        </m:ctrlPr>
                      </m:radPr>
                      <m:deg/>
                      <m:e>
                        <m:f>
                          <m:fPr>
                            <m:ctrlPr>
                              <a:rPr lang="en-US" sz="1961" i="1" dirty="0">
                                <a:latin typeface="Cambria Math" panose="02040503050406030204" pitchFamily="18" charset="0"/>
                              </a:rPr>
                            </m:ctrlPr>
                          </m:fPr>
                          <m:num>
                            <m:nary>
                              <m:naryPr>
                                <m:chr m:val="∑"/>
                                <m:limLoc m:val="subSup"/>
                                <m:grow m:val="on"/>
                                <m:ctrlPr>
                                  <a:rPr lang="en-US" sz="1961" i="1" dirty="0">
                                    <a:latin typeface="Cambria Math" panose="02040503050406030204" pitchFamily="18" charset="0"/>
                                  </a:rPr>
                                </m:ctrlPr>
                              </m:naryPr>
                              <m:sub>
                                <m:r>
                                  <a:rPr lang="en-US" sz="1961" i="1" dirty="0">
                                    <a:latin typeface="Cambria Math" panose="02040503050406030204" pitchFamily="18" charset="0"/>
                                  </a:rPr>
                                  <m:t>𝑖</m:t>
                                </m:r>
                                <m:r>
                                  <a:rPr lang="en-US" sz="1961" dirty="0">
                                    <a:latin typeface="Cambria Math" panose="02040503050406030204" pitchFamily="18" charset="0"/>
                                  </a:rPr>
                                  <m:t>=1</m:t>
                                </m:r>
                              </m:sub>
                              <m:sup>
                                <m:r>
                                  <a:rPr lang="en-US" sz="1961" i="1" dirty="0">
                                    <a:latin typeface="Cambria Math" panose="02040503050406030204" pitchFamily="18" charset="0"/>
                                  </a:rPr>
                                  <m:t>𝑁</m:t>
                                </m:r>
                              </m:sup>
                              <m:e>
                                <m:sSup>
                                  <m:sSupPr>
                                    <m:ctrlPr>
                                      <a:rPr lang="en-US" sz="1961" i="1" dirty="0">
                                        <a:latin typeface="Cambria Math" panose="02040503050406030204" pitchFamily="18" charset="0"/>
                                      </a:rPr>
                                    </m:ctrlPr>
                                  </m:sSupPr>
                                  <m:e>
                                    <m:d>
                                      <m:dPr>
                                        <m:ctrlPr>
                                          <a:rPr lang="en-US" sz="1961" i="1" dirty="0">
                                            <a:latin typeface="Cambria Math" panose="02040503050406030204" pitchFamily="18" charset="0"/>
                                          </a:rPr>
                                        </m:ctrlPr>
                                      </m:dPr>
                                      <m:e>
                                        <m:sSub>
                                          <m:sSubPr>
                                            <m:ctrlPr>
                                              <a:rPr lang="en-US" sz="1961" i="1" dirty="0">
                                                <a:latin typeface="Cambria Math" panose="02040503050406030204" pitchFamily="18" charset="0"/>
                                              </a:rPr>
                                            </m:ctrlPr>
                                          </m:sSubPr>
                                          <m:e>
                                            <m:r>
                                              <a:rPr lang="en-US" sz="1961" i="1" dirty="0">
                                                <a:latin typeface="Cambria Math" panose="02040503050406030204" pitchFamily="18" charset="0"/>
                                              </a:rPr>
                                              <m:t>𝑓</m:t>
                                            </m:r>
                                          </m:e>
                                          <m:sub>
                                            <m:r>
                                              <a:rPr lang="en-US" sz="1961" i="1" dirty="0">
                                                <a:latin typeface="Cambria Math" panose="02040503050406030204" pitchFamily="18" charset="0"/>
                                              </a:rPr>
                                              <m:t>𝑖</m:t>
                                            </m:r>
                                          </m:sub>
                                        </m:sSub>
                                        <m:r>
                                          <a:rPr lang="en-US" sz="1961" dirty="0">
                                            <a:latin typeface="Cambria Math" panose="02040503050406030204" pitchFamily="18" charset="0"/>
                                          </a:rPr>
                                          <m:t>−</m:t>
                                        </m:r>
                                        <m:sSub>
                                          <m:sSubPr>
                                            <m:ctrlPr>
                                              <a:rPr lang="en-US" sz="1961" i="1" dirty="0">
                                                <a:latin typeface="Cambria Math" panose="02040503050406030204" pitchFamily="18" charset="0"/>
                                              </a:rPr>
                                            </m:ctrlPr>
                                          </m:sSubPr>
                                          <m:e>
                                            <m:r>
                                              <a:rPr lang="en-US" sz="1961" i="1" dirty="0">
                                                <a:latin typeface="Cambria Math" panose="02040503050406030204" pitchFamily="18" charset="0"/>
                                              </a:rPr>
                                              <m:t>𝑦</m:t>
                                            </m:r>
                                          </m:e>
                                          <m:sub>
                                            <m:r>
                                              <a:rPr lang="en-US" sz="1961" i="1" dirty="0">
                                                <a:latin typeface="Cambria Math" panose="02040503050406030204" pitchFamily="18" charset="0"/>
                                              </a:rPr>
                                              <m:t>𝑖</m:t>
                                            </m:r>
                                          </m:sub>
                                        </m:sSub>
                                      </m:e>
                                    </m:d>
                                  </m:e>
                                  <m:sup>
                                    <m:r>
                                      <a:rPr lang="en-US" sz="1961" dirty="0">
                                        <a:latin typeface="Cambria Math" panose="02040503050406030204" pitchFamily="18" charset="0"/>
                                      </a:rPr>
                                      <m:t>2</m:t>
                                    </m:r>
                                  </m:sup>
                                </m:sSup>
                              </m:e>
                            </m:nary>
                          </m:num>
                          <m:den>
                            <m:r>
                              <a:rPr lang="en-US" sz="1961" i="1" dirty="0">
                                <a:latin typeface="Cambria Math" panose="02040503050406030204" pitchFamily="18" charset="0"/>
                              </a:rPr>
                              <m:t>𝑁</m:t>
                            </m:r>
                          </m:den>
                        </m:f>
                      </m:e>
                    </m:rad>
                  </m:oMath>
                </a14:m>
                <a:r>
                  <a:rPr lang="en-US" sz="1961" dirty="0"/>
                  <a:t> where </a:t>
                </a:r>
                <a14:m>
                  <m:oMath xmlns:m="http://schemas.openxmlformats.org/officeDocument/2006/math">
                    <m:sSub>
                      <m:sSubPr>
                        <m:ctrlPr>
                          <a:rPr lang="en-US" sz="1961" i="1" dirty="0">
                            <a:latin typeface="Cambria Math" panose="02040503050406030204" pitchFamily="18" charset="0"/>
                          </a:rPr>
                        </m:ctrlPr>
                      </m:sSubPr>
                      <m:e>
                        <m:r>
                          <a:rPr lang="en-US" sz="1961" i="1" dirty="0">
                            <a:latin typeface="Cambria Math" panose="02040503050406030204" pitchFamily="18" charset="0"/>
                          </a:rPr>
                          <m:t>𝑓</m:t>
                        </m:r>
                      </m:e>
                      <m:sub>
                        <m:r>
                          <a:rPr lang="en-US" sz="1961" i="1" dirty="0">
                            <a:latin typeface="Cambria Math" panose="02040503050406030204" pitchFamily="18" charset="0"/>
                          </a:rPr>
                          <m:t>𝑖</m:t>
                        </m:r>
                      </m:sub>
                    </m:sSub>
                  </m:oMath>
                </a14:m>
                <a:r>
                  <a:rPr lang="en-US" sz="1961" dirty="0"/>
                  <a:t> is the prediction and </a:t>
                </a:r>
                <a14:m>
                  <m:oMath xmlns:m="http://schemas.openxmlformats.org/officeDocument/2006/math">
                    <m:sSub>
                      <m:sSubPr>
                        <m:ctrlPr>
                          <a:rPr lang="en-US" sz="1961" i="1">
                            <a:latin typeface="Cambria Math" panose="02040503050406030204" pitchFamily="18" charset="0"/>
                          </a:rPr>
                        </m:ctrlPr>
                      </m:sSubPr>
                      <m:e>
                        <m:r>
                          <a:rPr lang="en-US" sz="1961" i="1">
                            <a:latin typeface="Cambria Math" panose="02040503050406030204" pitchFamily="18" charset="0"/>
                          </a:rPr>
                          <m:t>𝑦</m:t>
                        </m:r>
                      </m:e>
                      <m:sub>
                        <m:r>
                          <a:rPr lang="en-US" sz="1961" i="1">
                            <a:latin typeface="Cambria Math" panose="02040503050406030204" pitchFamily="18" charset="0"/>
                          </a:rPr>
                          <m:t>𝑖</m:t>
                        </m:r>
                      </m:sub>
                    </m:sSub>
                  </m:oMath>
                </a14:m>
                <a:r>
                  <a:rPr lang="en-US" sz="1961" dirty="0"/>
                  <a:t> is the actual value.</a:t>
                </a:r>
              </a:p>
            </p:txBody>
          </p:sp>
        </mc:Choice>
        <mc:Fallback xmlns="">
          <p:sp>
            <p:nvSpPr>
              <p:cNvPr id="2" name="Text Placeholder 1">
                <a:extLst>
                  <a:ext uri="{FF2B5EF4-FFF2-40B4-BE49-F238E27FC236}">
                    <a16:creationId xmlns:a16="http://schemas.microsoft.com/office/drawing/2014/main" id="{A6116AE7-63FF-4183-BBA0-BC64C8D5ED84}"/>
                  </a:ext>
                </a:extLst>
              </p:cNvPr>
              <p:cNvSpPr>
                <a:spLocks noGrp="1" noRot="1" noChangeAspect="1" noMove="1" noResize="1" noEditPoints="1" noAdjustHandles="1" noChangeArrowheads="1" noChangeShapeType="1" noTextEdit="1"/>
              </p:cNvSpPr>
              <p:nvPr>
                <p:ph type="body" sz="quarter" idx="10"/>
              </p:nvPr>
            </p:nvSpPr>
            <p:spPr>
              <a:xfrm>
                <a:off x="270066" y="1238213"/>
                <a:ext cx="11651870" cy="4404924"/>
              </a:xfrm>
              <a:blipFill>
                <a:blip r:embed="rId3"/>
                <a:stretch>
                  <a:fillRect l="-1935" t="-3181" r="-1621" b="-6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6859B28-F59C-4AB9-8A0F-D831648B1CFC}"/>
              </a:ext>
            </a:extLst>
          </p:cNvPr>
          <p:cNvSpPr>
            <a:spLocks noGrp="1"/>
          </p:cNvSpPr>
          <p:nvPr>
            <p:ph type="title"/>
          </p:nvPr>
        </p:nvSpPr>
        <p:spPr/>
        <p:txBody>
          <a:bodyPr/>
          <a:lstStyle/>
          <a:p>
            <a:r>
              <a:rPr lang="en-US"/>
              <a:t>Metrics for Regression Model Performance</a:t>
            </a:r>
          </a:p>
        </p:txBody>
      </p:sp>
    </p:spTree>
    <p:extLst>
      <p:ext uri="{BB962C8B-B14F-4D97-AF65-F5344CB8AC3E}">
        <p14:creationId xmlns:p14="http://schemas.microsoft.com/office/powerpoint/2010/main" val="13638790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6116AE7-63FF-4183-BBA0-BC64C8D5ED84}"/>
                  </a:ext>
                </a:extLst>
              </p:cNvPr>
              <p:cNvSpPr>
                <a:spLocks noGrp="1"/>
              </p:cNvSpPr>
              <p:nvPr>
                <p:ph type="body" sz="quarter" idx="10"/>
              </p:nvPr>
            </p:nvSpPr>
            <p:spPr>
              <a:xfrm>
                <a:off x="270066" y="1403855"/>
                <a:ext cx="11651870" cy="2024657"/>
              </a:xfrm>
            </p:spPr>
            <p:txBody>
              <a:bodyPr/>
              <a:lstStyle/>
              <a:p>
                <a:r>
                  <a:rPr lang="en-US" dirty="0"/>
                  <a:t>Coefficient of Determination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𝑅</m:t>
                        </m:r>
                      </m:e>
                      <m:sup>
                        <m:r>
                          <a:rPr lang="en-US" i="1" dirty="0" smtClean="0">
                            <a:latin typeface="Cambria Math" panose="02040503050406030204" pitchFamily="18" charset="0"/>
                          </a:rPr>
                          <m:t>2</m:t>
                        </m:r>
                      </m:sup>
                    </m:sSup>
                  </m:oMath>
                </a14:m>
                <a:r>
                  <a:rPr lang="en-US" dirty="0"/>
                  <a:t>): </a:t>
                </a:r>
              </a:p>
              <a:p>
                <a:pPr lvl="1"/>
                <a:r>
                  <a:rPr lang="en-US" dirty="0"/>
                  <a:t>Predictive power of the model as a value between 0 and 1.  </a:t>
                </a:r>
              </a:p>
              <a:p>
                <a:pPr lvl="1"/>
                <a:r>
                  <a:rPr lang="en-US" dirty="0"/>
                  <a:t>Value of 1 - perfect fit </a:t>
                </a:r>
              </a:p>
              <a:p>
                <a:pPr lvl="1"/>
                <a:r>
                  <a:rPr lang="en-US" dirty="0"/>
                  <a:t>Value of 0 - no predictive power whatsoever. </a:t>
                </a:r>
              </a:p>
              <a:p>
                <a:pPr marL="336145" lvl="1" indent="0">
                  <a:buNone/>
                </a:pPr>
                <a:endParaRPr lang="en-US" sz="1961" dirty="0"/>
              </a:p>
            </p:txBody>
          </p:sp>
        </mc:Choice>
        <mc:Fallback xmlns="">
          <p:sp>
            <p:nvSpPr>
              <p:cNvPr id="2" name="Text Placeholder 1">
                <a:extLst>
                  <a:ext uri="{FF2B5EF4-FFF2-40B4-BE49-F238E27FC236}">
                    <a16:creationId xmlns:a16="http://schemas.microsoft.com/office/drawing/2014/main" id="{A6116AE7-63FF-4183-BBA0-BC64C8D5ED84}"/>
                  </a:ext>
                </a:extLst>
              </p:cNvPr>
              <p:cNvSpPr>
                <a:spLocks noGrp="1" noRot="1" noChangeAspect="1" noMove="1" noResize="1" noEditPoints="1" noAdjustHandles="1" noChangeArrowheads="1" noChangeShapeType="1" noTextEdit="1"/>
              </p:cNvSpPr>
              <p:nvPr>
                <p:ph type="body" sz="quarter" idx="10"/>
              </p:nvPr>
            </p:nvSpPr>
            <p:spPr>
              <a:xfrm>
                <a:off x="270066" y="1403855"/>
                <a:ext cx="11651870" cy="2024657"/>
              </a:xfrm>
              <a:blipFill>
                <a:blip r:embed="rId3"/>
                <a:stretch>
                  <a:fillRect l="-1935" t="-662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6859B28-F59C-4AB9-8A0F-D831648B1CFC}"/>
              </a:ext>
            </a:extLst>
          </p:cNvPr>
          <p:cNvSpPr>
            <a:spLocks noGrp="1"/>
          </p:cNvSpPr>
          <p:nvPr>
            <p:ph type="title"/>
          </p:nvPr>
        </p:nvSpPr>
        <p:spPr/>
        <p:txBody>
          <a:bodyPr/>
          <a:lstStyle/>
          <a:p>
            <a:r>
              <a:rPr lang="en-US"/>
              <a:t>Metrics for Regression Model… (continued)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277C7B-6C83-4BA7-850D-5E35FD5E4EB2}"/>
                  </a:ext>
                </a:extLst>
              </p:cNvPr>
              <p:cNvSpPr txBox="1"/>
              <p:nvPr/>
            </p:nvSpPr>
            <p:spPr>
              <a:xfrm>
                <a:off x="269241" y="3557062"/>
                <a:ext cx="4866304" cy="2142131"/>
              </a:xfrm>
              <a:prstGeom prst="rect">
                <a:avLst/>
              </a:prstGeom>
              <a:noFill/>
            </p:spPr>
            <p:txBody>
              <a:bodyPr wrap="square">
                <a:spAutoFit/>
              </a:bodyPr>
              <a:lstStyle/>
              <a:p>
                <a:pPr marL="336145" lvl="1"/>
                <a14:m>
                  <m:oMathPara xmlns:m="http://schemas.openxmlformats.org/officeDocument/2006/math">
                    <m:oMathParaPr>
                      <m:jc m:val="centerGroup"/>
                    </m:oMathParaPr>
                    <m:oMath xmlns:m="http://schemas.openxmlformats.org/officeDocument/2006/math">
                      <m:sSub>
                        <m:sSubPr>
                          <m:ctrlPr>
                            <a:rPr lang="en-US" sz="1765" i="1" dirty="0">
                              <a:latin typeface="Cambria Math" panose="02040503050406030204" pitchFamily="18" charset="0"/>
                            </a:rPr>
                          </m:ctrlPr>
                        </m:sSubPr>
                        <m:e>
                          <m:r>
                            <a:rPr lang="en-US" sz="1765" i="1" dirty="0">
                              <a:latin typeface="Cambria Math" panose="02040503050406030204" pitchFamily="18" charset="0"/>
                            </a:rPr>
                            <m:t>𝑆𝑆</m:t>
                          </m:r>
                        </m:e>
                        <m:sub>
                          <m:r>
                            <a:rPr lang="en-US" sz="1765" i="1" dirty="0">
                              <a:latin typeface="Cambria Math" panose="02040503050406030204" pitchFamily="18" charset="0"/>
                            </a:rPr>
                            <m:t>𝑟𝑒𝑠</m:t>
                          </m:r>
                        </m:sub>
                      </m:sSub>
                      <m:r>
                        <a:rPr lang="en-US" sz="1765" dirty="0">
                          <a:latin typeface="Cambria Math" panose="02040503050406030204" pitchFamily="18" charset="0"/>
                        </a:rPr>
                        <m:t>=</m:t>
                      </m:r>
                      <m:nary>
                        <m:naryPr>
                          <m:chr m:val="∑"/>
                          <m:limLoc m:val="subSup"/>
                          <m:grow m:val="on"/>
                          <m:ctrlPr>
                            <a:rPr lang="en-US" sz="1765" i="1" dirty="0">
                              <a:latin typeface="Cambria Math" panose="02040503050406030204" pitchFamily="18" charset="0"/>
                            </a:rPr>
                          </m:ctrlPr>
                        </m:naryPr>
                        <m:sub>
                          <m:r>
                            <a:rPr lang="en-US" sz="1765" i="1" dirty="0">
                              <a:latin typeface="Cambria Math" panose="02040503050406030204" pitchFamily="18" charset="0"/>
                            </a:rPr>
                            <m:t>𝑖</m:t>
                          </m:r>
                          <m:r>
                            <a:rPr lang="en-US" sz="1765" dirty="0">
                              <a:latin typeface="Cambria Math" panose="02040503050406030204" pitchFamily="18" charset="0"/>
                            </a:rPr>
                            <m:t>=1</m:t>
                          </m:r>
                        </m:sub>
                        <m:sup>
                          <m:r>
                            <a:rPr lang="en-US" sz="1765" i="1" dirty="0">
                              <a:latin typeface="Cambria Math" panose="02040503050406030204" pitchFamily="18" charset="0"/>
                            </a:rPr>
                            <m:t>𝑁</m:t>
                          </m:r>
                        </m:sup>
                        <m:e>
                          <m:sSup>
                            <m:sSupPr>
                              <m:ctrlPr>
                                <a:rPr lang="en-US" sz="1765" i="1" dirty="0">
                                  <a:latin typeface="Cambria Math" panose="02040503050406030204" pitchFamily="18" charset="0"/>
                                </a:rPr>
                              </m:ctrlPr>
                            </m:sSupPr>
                            <m:e>
                              <m:d>
                                <m:dPr>
                                  <m:ctrlPr>
                                    <a:rPr lang="en-US" sz="1765" i="1" dirty="0">
                                      <a:latin typeface="Cambria Math" panose="02040503050406030204" pitchFamily="18" charset="0"/>
                                    </a:rPr>
                                  </m:ctrlPr>
                                </m:dPr>
                                <m:e>
                                  <m:sSub>
                                    <m:sSubPr>
                                      <m:ctrlPr>
                                        <a:rPr lang="en-US" sz="1765" i="1" dirty="0">
                                          <a:latin typeface="Cambria Math" panose="02040503050406030204" pitchFamily="18" charset="0"/>
                                        </a:rPr>
                                      </m:ctrlPr>
                                    </m:sSubPr>
                                    <m:e>
                                      <m:r>
                                        <a:rPr lang="en-US" sz="1765" i="1" dirty="0">
                                          <a:latin typeface="Cambria Math" panose="02040503050406030204" pitchFamily="18" charset="0"/>
                                        </a:rPr>
                                        <m:t>𝑦</m:t>
                                      </m:r>
                                    </m:e>
                                    <m:sub>
                                      <m:r>
                                        <a:rPr lang="en-US" sz="1765" i="1" dirty="0">
                                          <a:latin typeface="Cambria Math" panose="02040503050406030204" pitchFamily="18" charset="0"/>
                                        </a:rPr>
                                        <m:t>𝑖</m:t>
                                      </m:r>
                                    </m:sub>
                                  </m:sSub>
                                  <m:r>
                                    <a:rPr lang="en-US" sz="1765" dirty="0">
                                      <a:latin typeface="Cambria Math" panose="02040503050406030204" pitchFamily="18" charset="0"/>
                                    </a:rPr>
                                    <m:t>−</m:t>
                                  </m:r>
                                  <m:sSub>
                                    <m:sSubPr>
                                      <m:ctrlPr>
                                        <a:rPr lang="en-US" sz="1765" i="1" dirty="0">
                                          <a:latin typeface="Cambria Math" panose="02040503050406030204" pitchFamily="18" charset="0"/>
                                        </a:rPr>
                                      </m:ctrlPr>
                                    </m:sSubPr>
                                    <m:e>
                                      <m:r>
                                        <a:rPr lang="en-US" sz="1765" i="1" dirty="0">
                                          <a:latin typeface="Cambria Math" panose="02040503050406030204" pitchFamily="18" charset="0"/>
                                        </a:rPr>
                                        <m:t>𝑓</m:t>
                                      </m:r>
                                    </m:e>
                                    <m:sub>
                                      <m:r>
                                        <a:rPr lang="en-US" sz="1765" i="1" dirty="0">
                                          <a:latin typeface="Cambria Math" panose="02040503050406030204" pitchFamily="18" charset="0"/>
                                        </a:rPr>
                                        <m:t>𝑖</m:t>
                                      </m:r>
                                    </m:sub>
                                  </m:sSub>
                                </m:e>
                              </m:d>
                            </m:e>
                            <m:sup>
                              <m:r>
                                <a:rPr lang="en-US" sz="1765" dirty="0">
                                  <a:latin typeface="Cambria Math" panose="02040503050406030204" pitchFamily="18" charset="0"/>
                                </a:rPr>
                                <m:t>2</m:t>
                              </m:r>
                            </m:sup>
                          </m:sSup>
                        </m:e>
                      </m:nary>
                    </m:oMath>
                  </m:oMathPara>
                </a14:m>
                <a:endParaRPr lang="en-US" sz="1765" i="1" dirty="0">
                  <a:latin typeface="Cambria Math" panose="02040503050406030204" pitchFamily="18" charset="0"/>
                </a:endParaRPr>
              </a:p>
              <a:p>
                <a:pPr marL="336145" lvl="1"/>
                <a:endParaRPr lang="en-US" sz="1765" i="1" dirty="0">
                  <a:latin typeface="Cambria Math" panose="02040503050406030204" pitchFamily="18" charset="0"/>
                </a:endParaRPr>
              </a:p>
              <a:p>
                <a:pPr marL="336145" lvl="1"/>
                <a14:m>
                  <m:oMathPara xmlns:m="http://schemas.openxmlformats.org/officeDocument/2006/math">
                    <m:oMathParaPr>
                      <m:jc m:val="centerGroup"/>
                    </m:oMathParaPr>
                    <m:oMath xmlns:m="http://schemas.openxmlformats.org/officeDocument/2006/math">
                      <m:r>
                        <a:rPr lang="en-US" sz="1765" i="1" dirty="0">
                          <a:latin typeface="Cambria Math" panose="02040503050406030204" pitchFamily="18" charset="0"/>
                        </a:rPr>
                        <m:t>𝑆</m:t>
                      </m:r>
                      <m:sSub>
                        <m:sSubPr>
                          <m:ctrlPr>
                            <a:rPr lang="en-US" sz="1765" i="1" dirty="0">
                              <a:latin typeface="Cambria Math" panose="02040503050406030204" pitchFamily="18" charset="0"/>
                            </a:rPr>
                          </m:ctrlPr>
                        </m:sSubPr>
                        <m:e>
                          <m:r>
                            <a:rPr lang="en-US" sz="1765" i="1" dirty="0">
                              <a:latin typeface="Cambria Math" panose="02040503050406030204" pitchFamily="18" charset="0"/>
                            </a:rPr>
                            <m:t>𝑆</m:t>
                          </m:r>
                        </m:e>
                        <m:sub>
                          <m:r>
                            <a:rPr lang="en-US" sz="1765" i="1" dirty="0">
                              <a:latin typeface="Cambria Math" panose="02040503050406030204" pitchFamily="18" charset="0"/>
                            </a:rPr>
                            <m:t>𝑡𝑜𝑡</m:t>
                          </m:r>
                        </m:sub>
                      </m:sSub>
                      <m:r>
                        <a:rPr lang="en-US" sz="1765" dirty="0">
                          <a:latin typeface="Cambria Math" panose="02040503050406030204" pitchFamily="18" charset="0"/>
                        </a:rPr>
                        <m:t>=</m:t>
                      </m:r>
                      <m:nary>
                        <m:naryPr>
                          <m:chr m:val="∑"/>
                          <m:limLoc m:val="subSup"/>
                          <m:grow m:val="on"/>
                          <m:ctrlPr>
                            <a:rPr lang="en-US" sz="1765" i="1" dirty="0">
                              <a:latin typeface="Cambria Math" panose="02040503050406030204" pitchFamily="18" charset="0"/>
                            </a:rPr>
                          </m:ctrlPr>
                        </m:naryPr>
                        <m:sub>
                          <m:r>
                            <a:rPr lang="en-US" sz="1765" i="1" dirty="0">
                              <a:latin typeface="Cambria Math" panose="02040503050406030204" pitchFamily="18" charset="0"/>
                            </a:rPr>
                            <m:t>𝑖</m:t>
                          </m:r>
                          <m:r>
                            <a:rPr lang="en-US" sz="1765" dirty="0">
                              <a:latin typeface="Cambria Math" panose="02040503050406030204" pitchFamily="18" charset="0"/>
                            </a:rPr>
                            <m:t>=1</m:t>
                          </m:r>
                        </m:sub>
                        <m:sup>
                          <m:r>
                            <a:rPr lang="en-US" sz="1765" i="1" dirty="0">
                              <a:latin typeface="Cambria Math" panose="02040503050406030204" pitchFamily="18" charset="0"/>
                            </a:rPr>
                            <m:t>𝑁</m:t>
                          </m:r>
                        </m:sup>
                        <m:e>
                          <m:sSup>
                            <m:sSupPr>
                              <m:ctrlPr>
                                <a:rPr lang="en-US" sz="1765" i="1" dirty="0">
                                  <a:latin typeface="Cambria Math" panose="02040503050406030204" pitchFamily="18" charset="0"/>
                                </a:rPr>
                              </m:ctrlPr>
                            </m:sSupPr>
                            <m:e>
                              <m:d>
                                <m:dPr>
                                  <m:ctrlPr>
                                    <a:rPr lang="en-US" sz="1765" i="1" dirty="0">
                                      <a:latin typeface="Cambria Math" panose="02040503050406030204" pitchFamily="18" charset="0"/>
                                    </a:rPr>
                                  </m:ctrlPr>
                                </m:dPr>
                                <m:e>
                                  <m:sSub>
                                    <m:sSubPr>
                                      <m:ctrlPr>
                                        <a:rPr lang="en-US" sz="1765" i="1" dirty="0">
                                          <a:latin typeface="Cambria Math" panose="02040503050406030204" pitchFamily="18" charset="0"/>
                                        </a:rPr>
                                      </m:ctrlPr>
                                    </m:sSubPr>
                                    <m:e>
                                      <m:r>
                                        <a:rPr lang="en-US" sz="1765" i="1" dirty="0">
                                          <a:latin typeface="Cambria Math" panose="02040503050406030204" pitchFamily="18" charset="0"/>
                                        </a:rPr>
                                        <m:t>𝑦</m:t>
                                      </m:r>
                                    </m:e>
                                    <m:sub>
                                      <m:r>
                                        <a:rPr lang="en-US" sz="1765" i="1" dirty="0">
                                          <a:latin typeface="Cambria Math" panose="02040503050406030204" pitchFamily="18" charset="0"/>
                                        </a:rPr>
                                        <m:t>𝑖</m:t>
                                      </m:r>
                                    </m:sub>
                                  </m:sSub>
                                  <m:r>
                                    <a:rPr lang="en-US" sz="1765" dirty="0">
                                      <a:latin typeface="Cambria Math" panose="02040503050406030204" pitchFamily="18" charset="0"/>
                                    </a:rPr>
                                    <m:t>−</m:t>
                                  </m:r>
                                  <m:acc>
                                    <m:accPr>
                                      <m:chr m:val="̅"/>
                                      <m:ctrlPr>
                                        <a:rPr lang="en-US" sz="1765" i="1" dirty="0">
                                          <a:latin typeface="Cambria Math" panose="02040503050406030204" pitchFamily="18" charset="0"/>
                                        </a:rPr>
                                      </m:ctrlPr>
                                    </m:accPr>
                                    <m:e>
                                      <m:r>
                                        <a:rPr lang="en-US" sz="1765" i="1" dirty="0">
                                          <a:latin typeface="Cambria Math" panose="02040503050406030204" pitchFamily="18" charset="0"/>
                                        </a:rPr>
                                        <m:t>𝑦</m:t>
                                      </m:r>
                                    </m:e>
                                  </m:acc>
                                </m:e>
                              </m:d>
                            </m:e>
                            <m:sup>
                              <m:r>
                                <a:rPr lang="en-US" sz="1765" dirty="0">
                                  <a:latin typeface="Cambria Math" panose="02040503050406030204" pitchFamily="18" charset="0"/>
                                </a:rPr>
                                <m:t>2</m:t>
                              </m:r>
                            </m:sup>
                          </m:sSup>
                        </m:e>
                      </m:nary>
                    </m:oMath>
                  </m:oMathPara>
                </a14:m>
                <a:endParaRPr lang="en-US" sz="1765" i="1" dirty="0">
                  <a:latin typeface="Cambria Math" panose="02040503050406030204" pitchFamily="18" charset="0"/>
                </a:endParaRPr>
              </a:p>
              <a:p>
                <a:pPr marL="336145" lvl="1"/>
                <a:endParaRPr lang="en-US" sz="1765" i="1" dirty="0">
                  <a:latin typeface="Cambria Math" panose="02040503050406030204" pitchFamily="18" charset="0"/>
                </a:endParaRPr>
              </a:p>
              <a:p>
                <a:pPr marL="336145" lvl="1"/>
                <a:r>
                  <a:rPr lang="en-US" sz="1765" dirty="0"/>
                  <a:t>	    </a:t>
                </a:r>
                <a14:m>
                  <m:oMath xmlns:m="http://schemas.openxmlformats.org/officeDocument/2006/math">
                    <m:sSup>
                      <m:sSupPr>
                        <m:ctrlPr>
                          <a:rPr lang="en-US" sz="1765" i="1" dirty="0">
                            <a:latin typeface="Cambria Math" panose="02040503050406030204" pitchFamily="18" charset="0"/>
                          </a:rPr>
                        </m:ctrlPr>
                      </m:sSupPr>
                      <m:e>
                        <m:r>
                          <a:rPr lang="en-US" sz="1765" i="1" dirty="0">
                            <a:latin typeface="Cambria Math" panose="02040503050406030204" pitchFamily="18" charset="0"/>
                          </a:rPr>
                          <m:t>𝑅</m:t>
                        </m:r>
                      </m:e>
                      <m:sup>
                        <m:r>
                          <a:rPr lang="en-US" sz="1765" i="1" dirty="0">
                            <a:latin typeface="Cambria Math" panose="02040503050406030204" pitchFamily="18" charset="0"/>
                          </a:rPr>
                          <m:t>2</m:t>
                        </m:r>
                      </m:sup>
                    </m:sSup>
                  </m:oMath>
                </a14:m>
                <a:r>
                  <a:rPr lang="en-US" sz="1765" dirty="0"/>
                  <a:t> =</a:t>
                </a:r>
                <a14:m>
                  <m:oMath xmlns:m="http://schemas.openxmlformats.org/officeDocument/2006/math">
                    <m:r>
                      <a:rPr lang="en-US" sz="1765" dirty="0">
                        <a:latin typeface="Cambria Math" panose="02040503050406030204" pitchFamily="18" charset="0"/>
                      </a:rPr>
                      <m:t>1−</m:t>
                    </m:r>
                    <m:f>
                      <m:fPr>
                        <m:ctrlPr>
                          <a:rPr lang="en-US" sz="1765" i="1" dirty="0">
                            <a:latin typeface="Cambria Math" panose="02040503050406030204" pitchFamily="18" charset="0"/>
                          </a:rPr>
                        </m:ctrlPr>
                      </m:fPr>
                      <m:num>
                        <m:r>
                          <a:rPr lang="en-US" sz="1765" i="1" dirty="0">
                            <a:latin typeface="Cambria Math" panose="02040503050406030204" pitchFamily="18" charset="0"/>
                          </a:rPr>
                          <m:t>𝑠</m:t>
                        </m:r>
                        <m:sSub>
                          <m:sSubPr>
                            <m:ctrlPr>
                              <a:rPr lang="en-US" sz="1765" i="1" dirty="0">
                                <a:latin typeface="Cambria Math" panose="02040503050406030204" pitchFamily="18" charset="0"/>
                              </a:rPr>
                            </m:ctrlPr>
                          </m:sSubPr>
                          <m:e>
                            <m:r>
                              <a:rPr lang="en-US" sz="1765" i="1" dirty="0">
                                <a:latin typeface="Cambria Math" panose="02040503050406030204" pitchFamily="18" charset="0"/>
                              </a:rPr>
                              <m:t>𝑠</m:t>
                            </m:r>
                          </m:e>
                          <m:sub>
                            <m:r>
                              <m:rPr>
                                <m:sty m:val="p"/>
                              </m:rPr>
                              <a:rPr lang="en-US" sz="1765" dirty="0">
                                <a:latin typeface="Cambria Math" panose="02040503050406030204" pitchFamily="18" charset="0"/>
                              </a:rPr>
                              <m:t>res</m:t>
                            </m:r>
                          </m:sub>
                        </m:sSub>
                      </m:num>
                      <m:den>
                        <m:r>
                          <a:rPr lang="en-US" sz="1765" i="1" dirty="0">
                            <a:latin typeface="Cambria Math" panose="02040503050406030204" pitchFamily="18" charset="0"/>
                          </a:rPr>
                          <m:t>𝑠</m:t>
                        </m:r>
                        <m:sSub>
                          <m:sSubPr>
                            <m:ctrlPr>
                              <a:rPr lang="en-US" sz="1765" i="1" dirty="0">
                                <a:latin typeface="Cambria Math" panose="02040503050406030204" pitchFamily="18" charset="0"/>
                              </a:rPr>
                            </m:ctrlPr>
                          </m:sSubPr>
                          <m:e>
                            <m:r>
                              <a:rPr lang="en-US" sz="1765" i="1" dirty="0">
                                <a:latin typeface="Cambria Math" panose="02040503050406030204" pitchFamily="18" charset="0"/>
                              </a:rPr>
                              <m:t>𝑠</m:t>
                            </m:r>
                          </m:e>
                          <m:sub>
                            <m:r>
                              <m:rPr>
                                <m:sty m:val="p"/>
                              </m:rPr>
                              <a:rPr lang="en-US" sz="1765" dirty="0">
                                <a:latin typeface="Cambria Math" panose="02040503050406030204" pitchFamily="18" charset="0"/>
                              </a:rPr>
                              <m:t>tot</m:t>
                            </m:r>
                          </m:sub>
                        </m:sSub>
                      </m:den>
                    </m:f>
                  </m:oMath>
                </a14:m>
                <a:endParaRPr lang="en-US" sz="1765" dirty="0"/>
              </a:p>
            </p:txBody>
          </p:sp>
        </mc:Choice>
        <mc:Fallback xmlns="">
          <p:sp>
            <p:nvSpPr>
              <p:cNvPr id="6" name="TextBox 5">
                <a:extLst>
                  <a:ext uri="{FF2B5EF4-FFF2-40B4-BE49-F238E27FC236}">
                    <a16:creationId xmlns:a16="http://schemas.microsoft.com/office/drawing/2014/main" id="{0A277C7B-6C83-4BA7-850D-5E35FD5E4EB2}"/>
                  </a:ext>
                </a:extLst>
              </p:cNvPr>
              <p:cNvSpPr txBox="1">
                <a:spLocks noRot="1" noChangeAspect="1" noMove="1" noResize="1" noEditPoints="1" noAdjustHandles="1" noChangeArrowheads="1" noChangeShapeType="1" noTextEdit="1"/>
              </p:cNvSpPr>
              <p:nvPr/>
            </p:nvSpPr>
            <p:spPr>
              <a:xfrm>
                <a:off x="269241" y="3557062"/>
                <a:ext cx="4866304" cy="21421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15155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5337-4ABF-45CA-BE84-A13531EA641B}"/>
              </a:ext>
            </a:extLst>
          </p:cNvPr>
          <p:cNvSpPr>
            <a:spLocks noGrp="1"/>
          </p:cNvSpPr>
          <p:nvPr>
            <p:ph type="title"/>
          </p:nvPr>
        </p:nvSpPr>
        <p:spPr/>
        <p:txBody>
          <a:bodyPr/>
          <a:lstStyle/>
          <a:p>
            <a:r>
              <a:rPr lang="en-US" dirty="0"/>
              <a:t>Regression Algorithms</a:t>
            </a:r>
          </a:p>
        </p:txBody>
      </p:sp>
      <p:sp>
        <p:nvSpPr>
          <p:cNvPr id="3" name="TextBox 2">
            <a:extLst>
              <a:ext uri="{FF2B5EF4-FFF2-40B4-BE49-F238E27FC236}">
                <a16:creationId xmlns:a16="http://schemas.microsoft.com/office/drawing/2014/main" id="{3E92DF99-3172-4F39-85A2-BD0AC6171EC3}"/>
              </a:ext>
            </a:extLst>
          </p:cNvPr>
          <p:cNvSpPr txBox="1"/>
          <p:nvPr/>
        </p:nvSpPr>
        <p:spPr>
          <a:xfrm>
            <a:off x="672860" y="1524000"/>
            <a:ext cx="10800272" cy="2154436"/>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Common Regression Algorithms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Linear Regression</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Decision Tree / Random Forest Regressor</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Support Vector Regression</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Neural Network</a:t>
            </a:r>
          </a:p>
        </p:txBody>
      </p:sp>
    </p:spTree>
    <p:extLst>
      <p:ext uri="{BB962C8B-B14F-4D97-AF65-F5344CB8AC3E}">
        <p14:creationId xmlns:p14="http://schemas.microsoft.com/office/powerpoint/2010/main" val="1059440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0F7B6-FC28-471E-9007-84F3F831D8BB}"/>
              </a:ext>
            </a:extLst>
          </p:cNvPr>
          <p:cNvSpPr>
            <a:spLocks noGrp="1"/>
          </p:cNvSpPr>
          <p:nvPr>
            <p:ph type="title"/>
          </p:nvPr>
        </p:nvSpPr>
        <p:spPr/>
        <p:txBody>
          <a:bodyPr/>
          <a:lstStyle/>
          <a:p>
            <a:r>
              <a:rPr lang="en-US" dirty="0"/>
              <a:t>Classification</a:t>
            </a:r>
          </a:p>
        </p:txBody>
      </p:sp>
      <p:pic>
        <p:nvPicPr>
          <p:cNvPr id="7" name="Picture 6">
            <a:extLst>
              <a:ext uri="{FF2B5EF4-FFF2-40B4-BE49-F238E27FC236}">
                <a16:creationId xmlns:a16="http://schemas.microsoft.com/office/drawing/2014/main" id="{673498BE-F4BB-4BAD-BF75-3B2C461F331F}"/>
              </a:ext>
            </a:extLst>
          </p:cNvPr>
          <p:cNvPicPr>
            <a:picLocks noChangeAspect="1"/>
          </p:cNvPicPr>
          <p:nvPr/>
        </p:nvPicPr>
        <p:blipFill>
          <a:blip r:embed="rId2"/>
          <a:stretch>
            <a:fillRect/>
          </a:stretch>
        </p:blipFill>
        <p:spPr>
          <a:xfrm>
            <a:off x="1190552" y="1485437"/>
            <a:ext cx="9480215" cy="4721012"/>
          </a:xfrm>
          <a:prstGeom prst="rect">
            <a:avLst/>
          </a:prstGeom>
        </p:spPr>
      </p:pic>
    </p:spTree>
    <p:extLst>
      <p:ext uri="{BB962C8B-B14F-4D97-AF65-F5344CB8AC3E}">
        <p14:creationId xmlns:p14="http://schemas.microsoft.com/office/powerpoint/2010/main" val="303485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5337-4ABF-45CA-BE84-A13531EA641B}"/>
              </a:ext>
            </a:extLst>
          </p:cNvPr>
          <p:cNvSpPr>
            <a:spLocks noGrp="1"/>
          </p:cNvSpPr>
          <p:nvPr>
            <p:ph type="title"/>
          </p:nvPr>
        </p:nvSpPr>
        <p:spPr/>
        <p:txBody>
          <a:bodyPr/>
          <a:lstStyle/>
          <a:p>
            <a:r>
              <a:rPr lang="en-US" dirty="0"/>
              <a:t>Classification Algorithms</a:t>
            </a:r>
          </a:p>
        </p:txBody>
      </p:sp>
      <p:sp>
        <p:nvSpPr>
          <p:cNvPr id="3" name="TextBox 2">
            <a:extLst>
              <a:ext uri="{FF2B5EF4-FFF2-40B4-BE49-F238E27FC236}">
                <a16:creationId xmlns:a16="http://schemas.microsoft.com/office/drawing/2014/main" id="{3E92DF99-3172-4F39-85A2-BD0AC6171EC3}"/>
              </a:ext>
            </a:extLst>
          </p:cNvPr>
          <p:cNvSpPr txBox="1"/>
          <p:nvPr/>
        </p:nvSpPr>
        <p:spPr>
          <a:xfrm>
            <a:off x="655638" y="1524000"/>
            <a:ext cx="10800272" cy="3016210"/>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Common Classification Algorithms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Logistic Regression</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Decision Tree / Random Forest Classifier</a:t>
            </a:r>
          </a:p>
          <a:p>
            <a:pPr marL="457200" indent="-457200" algn="l">
              <a:buFont typeface="Arial" panose="020B0604020202020204" pitchFamily="34" charset="0"/>
              <a:buChar char="•"/>
            </a:pPr>
            <a:r>
              <a:rPr lang="en-US" sz="2800" b="0" i="0" dirty="0">
                <a:solidFill>
                  <a:srgbClr val="202124"/>
                </a:solidFill>
                <a:effectLst/>
                <a:latin typeface="arial" panose="020B0604020202020204" pitchFamily="34" charset="0"/>
              </a:rPr>
              <a:t>k-Nearest Neighbors</a:t>
            </a:r>
            <a:endParaRPr lang="en-US" sz="2800" b="0" i="0" dirty="0">
              <a:gradFill>
                <a:gsLst>
                  <a:gs pos="2917">
                    <a:schemeClr val="tx1"/>
                  </a:gs>
                  <a:gs pos="30000">
                    <a:schemeClr val="tx1"/>
                  </a:gs>
                </a:gsLst>
                <a:lin ang="5400000" scaled="0"/>
              </a:gradFill>
              <a:effectLst/>
              <a:latin typeface="arial" panose="020B0604020202020204" pitchFamily="34" charset="0"/>
            </a:endParaRPr>
          </a:p>
          <a:p>
            <a:pPr marL="457200" indent="-457200" algn="l">
              <a:buFont typeface="Arial" panose="020B0604020202020204" pitchFamily="34" charset="0"/>
              <a:buChar char="•"/>
            </a:pPr>
            <a:r>
              <a:rPr lang="en-US" sz="2800" b="0" i="0" dirty="0">
                <a:solidFill>
                  <a:srgbClr val="202124"/>
                </a:solidFill>
                <a:effectLst/>
                <a:latin typeface="arial" panose="020B0604020202020204" pitchFamily="34" charset="0"/>
              </a:rPr>
              <a:t>Naive Bayes</a:t>
            </a:r>
            <a:endParaRPr lang="en-US" sz="2800" dirty="0">
              <a:gradFill>
                <a:gsLst>
                  <a:gs pos="2917">
                    <a:schemeClr val="tx1"/>
                  </a:gs>
                  <a:gs pos="30000">
                    <a:schemeClr val="tx1"/>
                  </a:gs>
                </a:gsLst>
                <a:lin ang="5400000" scaled="0"/>
              </a:gradFill>
              <a:latin typeface="arial" panose="020B0604020202020204" pitchFamily="34" charset="0"/>
            </a:endParaRPr>
          </a:p>
          <a:p>
            <a:pPr marL="457200" indent="-457200" algn="l">
              <a:buFont typeface="Arial" panose="020B0604020202020204" pitchFamily="34" charset="0"/>
              <a:buChar char="•"/>
            </a:pPr>
            <a:r>
              <a:rPr lang="en-US" sz="2800" b="0" i="0" dirty="0">
                <a:solidFill>
                  <a:srgbClr val="202124"/>
                </a:solidFill>
                <a:effectLst/>
                <a:latin typeface="arial" panose="020B0604020202020204" pitchFamily="34" charset="0"/>
              </a:rPr>
              <a:t>Support Vector Machine</a:t>
            </a:r>
            <a:endParaRPr lang="en-US" sz="2800" dirty="0">
              <a:gradFill>
                <a:gsLst>
                  <a:gs pos="2917">
                    <a:schemeClr val="tx1"/>
                  </a:gs>
                  <a:gs pos="30000">
                    <a:schemeClr val="tx1"/>
                  </a:gs>
                </a:gsLst>
                <a:lin ang="5400000" scaled="0"/>
              </a:gradFill>
            </a:endParaRP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Neural Network</a:t>
            </a:r>
          </a:p>
        </p:txBody>
      </p:sp>
    </p:spTree>
    <p:extLst>
      <p:ext uri="{BB962C8B-B14F-4D97-AF65-F5344CB8AC3E}">
        <p14:creationId xmlns:p14="http://schemas.microsoft.com/office/powerpoint/2010/main" val="3497654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0F7B6-FC28-471E-9007-84F3F831D8BB}"/>
              </a:ext>
            </a:extLst>
          </p:cNvPr>
          <p:cNvSpPr>
            <a:spLocks noGrp="1"/>
          </p:cNvSpPr>
          <p:nvPr>
            <p:ph type="title"/>
          </p:nvPr>
        </p:nvSpPr>
        <p:spPr/>
        <p:txBody>
          <a:bodyPr/>
          <a:lstStyle/>
          <a:p>
            <a:r>
              <a:rPr lang="en-US" dirty="0"/>
              <a:t>Classification – Logistic Regression</a:t>
            </a:r>
          </a:p>
        </p:txBody>
      </p:sp>
      <p:pic>
        <p:nvPicPr>
          <p:cNvPr id="3" name="Picture 2">
            <a:extLst>
              <a:ext uri="{FF2B5EF4-FFF2-40B4-BE49-F238E27FC236}">
                <a16:creationId xmlns:a16="http://schemas.microsoft.com/office/drawing/2014/main" id="{731F5847-1B69-413C-8839-4162710A6B18}"/>
              </a:ext>
            </a:extLst>
          </p:cNvPr>
          <p:cNvPicPr>
            <a:picLocks noChangeAspect="1"/>
          </p:cNvPicPr>
          <p:nvPr/>
        </p:nvPicPr>
        <p:blipFill>
          <a:blip r:embed="rId2"/>
          <a:stretch>
            <a:fillRect/>
          </a:stretch>
        </p:blipFill>
        <p:spPr>
          <a:xfrm>
            <a:off x="2305022" y="1532516"/>
            <a:ext cx="7581955" cy="2162191"/>
          </a:xfrm>
          <a:prstGeom prst="rect">
            <a:avLst/>
          </a:prstGeom>
        </p:spPr>
      </p:pic>
      <p:pic>
        <p:nvPicPr>
          <p:cNvPr id="6" name="Picture 5">
            <a:extLst>
              <a:ext uri="{FF2B5EF4-FFF2-40B4-BE49-F238E27FC236}">
                <a16:creationId xmlns:a16="http://schemas.microsoft.com/office/drawing/2014/main" id="{F1B66C02-E253-4A7F-8FBD-253A6B806C30}"/>
              </a:ext>
            </a:extLst>
          </p:cNvPr>
          <p:cNvPicPr>
            <a:picLocks noChangeAspect="1"/>
          </p:cNvPicPr>
          <p:nvPr/>
        </p:nvPicPr>
        <p:blipFill>
          <a:blip r:embed="rId3"/>
          <a:stretch>
            <a:fillRect/>
          </a:stretch>
        </p:blipFill>
        <p:spPr>
          <a:xfrm>
            <a:off x="6991356" y="3996640"/>
            <a:ext cx="2895621" cy="2009790"/>
          </a:xfrm>
          <a:prstGeom prst="rect">
            <a:avLst/>
          </a:prstGeom>
        </p:spPr>
      </p:pic>
    </p:spTree>
    <p:extLst>
      <p:ext uri="{BB962C8B-B14F-4D97-AF65-F5344CB8AC3E}">
        <p14:creationId xmlns:p14="http://schemas.microsoft.com/office/powerpoint/2010/main" val="421742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4E248-B95A-42B2-8535-DF53EA9782B4}"/>
              </a:ext>
            </a:extLst>
          </p:cNvPr>
          <p:cNvSpPr>
            <a:spLocks noGrp="1"/>
          </p:cNvSpPr>
          <p:nvPr>
            <p:ph type="ctrTitle"/>
          </p:nvPr>
        </p:nvSpPr>
        <p:spPr/>
        <p:txBody>
          <a:bodyPr/>
          <a:lstStyle/>
          <a:p>
            <a:r>
              <a:rPr lang="en-US" dirty="0"/>
              <a:t>Intro to Machine Learning</a:t>
            </a:r>
          </a:p>
        </p:txBody>
      </p:sp>
      <p:sp>
        <p:nvSpPr>
          <p:cNvPr id="6" name="Subtitle 5">
            <a:extLst>
              <a:ext uri="{FF2B5EF4-FFF2-40B4-BE49-F238E27FC236}">
                <a16:creationId xmlns:a16="http://schemas.microsoft.com/office/drawing/2014/main" id="{713A9D22-39A0-4E03-B2A3-B0792EE25297}"/>
              </a:ext>
            </a:extLst>
          </p:cNvPr>
          <p:cNvSpPr>
            <a:spLocks noGrp="1"/>
          </p:cNvSpPr>
          <p:nvPr>
            <p:ph type="subTitle" idx="1"/>
          </p:nvPr>
        </p:nvSpPr>
        <p:spPr/>
        <p:txBody>
          <a:bodyPr>
            <a:normAutofit lnSpcReduction="10000"/>
          </a:bodyPr>
          <a:lstStyle/>
          <a:p>
            <a:endParaRPr lang="en-US"/>
          </a:p>
        </p:txBody>
      </p:sp>
      <p:sp>
        <p:nvSpPr>
          <p:cNvPr id="7" name="Picture Placeholder 6">
            <a:extLst>
              <a:ext uri="{FF2B5EF4-FFF2-40B4-BE49-F238E27FC236}">
                <a16:creationId xmlns:a16="http://schemas.microsoft.com/office/drawing/2014/main" id="{A4E5D361-3648-4128-8C89-42286E8D3266}"/>
              </a:ext>
            </a:extLst>
          </p:cNvPr>
          <p:cNvSpPr>
            <a:spLocks noGrp="1"/>
          </p:cNvSpPr>
          <p:nvPr>
            <p:ph type="pic" sz="quarter" idx="17"/>
          </p:nvPr>
        </p:nvSpPr>
        <p:spPr/>
      </p:sp>
    </p:spTree>
    <p:extLst>
      <p:ext uri="{BB962C8B-B14F-4D97-AF65-F5344CB8AC3E}">
        <p14:creationId xmlns:p14="http://schemas.microsoft.com/office/powerpoint/2010/main" val="1911593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CE42-9249-429F-868C-0C5DC003D3C0}"/>
              </a:ext>
            </a:extLst>
          </p:cNvPr>
          <p:cNvSpPr>
            <a:spLocks noGrp="1"/>
          </p:cNvSpPr>
          <p:nvPr>
            <p:ph type="title"/>
          </p:nvPr>
        </p:nvSpPr>
        <p:spPr/>
        <p:txBody>
          <a:bodyPr/>
          <a:lstStyle/>
          <a:p>
            <a:r>
              <a:rPr lang="en-US" dirty="0"/>
              <a:t>Classification - More</a:t>
            </a:r>
          </a:p>
        </p:txBody>
      </p:sp>
      <p:sp>
        <p:nvSpPr>
          <p:cNvPr id="4" name="TextBox 3">
            <a:extLst>
              <a:ext uri="{FF2B5EF4-FFF2-40B4-BE49-F238E27FC236}">
                <a16:creationId xmlns:a16="http://schemas.microsoft.com/office/drawing/2014/main" id="{5B48BCFC-47A2-4AE9-B578-D189D824AF16}"/>
              </a:ext>
            </a:extLst>
          </p:cNvPr>
          <p:cNvSpPr txBox="1"/>
          <p:nvPr/>
        </p:nvSpPr>
        <p:spPr>
          <a:xfrm>
            <a:off x="567558" y="1153322"/>
            <a:ext cx="9546020" cy="4708981"/>
          </a:xfrm>
          <a:prstGeom prst="rect">
            <a:avLst/>
          </a:prstGeom>
          <a:noFill/>
        </p:spPr>
        <p:txBody>
          <a:bodyPr wrap="square">
            <a:spAutoFit/>
          </a:bodyPr>
          <a:lstStyle/>
          <a:p>
            <a:r>
              <a:rPr lang="en-US" sz="3500" dirty="0"/>
              <a:t>Support Vector Machines</a:t>
            </a:r>
          </a:p>
          <a:p>
            <a:pPr lvl="1"/>
            <a:r>
              <a:rPr lang="en-US" sz="2300" dirty="0"/>
              <a:t>Supervised learning method used in classification and regression.</a:t>
            </a:r>
          </a:p>
          <a:p>
            <a:pPr lvl="1"/>
            <a:r>
              <a:rPr lang="en-US" sz="2300" dirty="0"/>
              <a:t>Training data consists of examples labeled as belonging to one of two categories.</a:t>
            </a:r>
          </a:p>
          <a:p>
            <a:pPr lvl="1"/>
            <a:r>
              <a:rPr lang="en-US" sz="2300" dirty="0"/>
              <a:t>Creates a model that assigns a new example to one category or the other.</a:t>
            </a:r>
          </a:p>
          <a:p>
            <a:r>
              <a:rPr lang="en-US" sz="3500" dirty="0"/>
              <a:t>Decision Trees:</a:t>
            </a:r>
          </a:p>
          <a:p>
            <a:pPr lvl="1"/>
            <a:r>
              <a:rPr lang="en-US" sz="2300" dirty="0"/>
              <a:t>Tree-like model of decisions and their possible consequences.</a:t>
            </a:r>
          </a:p>
          <a:p>
            <a:pPr lvl="1"/>
            <a:r>
              <a:rPr lang="en-US" sz="2300" dirty="0"/>
              <a:t>Each node in the tree represents a feature.</a:t>
            </a:r>
          </a:p>
          <a:p>
            <a:pPr lvl="1"/>
            <a:r>
              <a:rPr lang="en-US" sz="2300" dirty="0"/>
              <a:t>Each branch coming from a node represents a decision made based on the value of the feature.</a:t>
            </a:r>
          </a:p>
          <a:p>
            <a:pPr lvl="1"/>
            <a:r>
              <a:rPr lang="en-US" sz="2300" dirty="0"/>
              <a:t>Each leaf represents the outcome of the related decision.</a:t>
            </a:r>
            <a:endParaRPr lang="en-US" dirty="0"/>
          </a:p>
        </p:txBody>
      </p:sp>
    </p:spTree>
    <p:extLst>
      <p:ext uri="{BB962C8B-B14F-4D97-AF65-F5344CB8AC3E}">
        <p14:creationId xmlns:p14="http://schemas.microsoft.com/office/powerpoint/2010/main" val="215016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60F7B6-FC28-471E-9007-84F3F831D8BB}"/>
              </a:ext>
            </a:extLst>
          </p:cNvPr>
          <p:cNvSpPr>
            <a:spLocks noGrp="1"/>
          </p:cNvSpPr>
          <p:nvPr>
            <p:ph type="title"/>
          </p:nvPr>
        </p:nvSpPr>
        <p:spPr/>
        <p:txBody>
          <a:bodyPr/>
          <a:lstStyle/>
          <a:p>
            <a:r>
              <a:rPr lang="en-US" dirty="0"/>
              <a:t>Classification – Decision Tree</a:t>
            </a:r>
          </a:p>
        </p:txBody>
      </p:sp>
      <p:sp>
        <p:nvSpPr>
          <p:cNvPr id="7" name="TextBox 6">
            <a:extLst>
              <a:ext uri="{FF2B5EF4-FFF2-40B4-BE49-F238E27FC236}">
                <a16:creationId xmlns:a16="http://schemas.microsoft.com/office/drawing/2014/main" id="{E12628D0-9246-4E8F-8DB4-6AD5632A0365}"/>
              </a:ext>
            </a:extLst>
          </p:cNvPr>
          <p:cNvSpPr txBox="1"/>
          <p:nvPr/>
        </p:nvSpPr>
        <p:spPr>
          <a:xfrm>
            <a:off x="276718" y="5537008"/>
            <a:ext cx="11638563" cy="1200329"/>
          </a:xfrm>
          <a:prstGeom prst="rect">
            <a:avLst/>
          </a:prstGeom>
          <a:noFill/>
        </p:spPr>
        <p:txBody>
          <a:bodyPr wrap="square">
            <a:spAutoFit/>
          </a:bodyPr>
          <a:lstStyle/>
          <a:p>
            <a:r>
              <a:rPr lang="en-US" b="0" i="0" dirty="0">
                <a:solidFill>
                  <a:srgbClr val="202122"/>
                </a:solidFill>
                <a:effectLst/>
                <a:latin typeface="Arial" panose="020B0604020202020204" pitchFamily="34" charset="0"/>
              </a:rPr>
              <a:t>A tree showing survival of passengers on the </a:t>
            </a:r>
            <a:r>
              <a:rPr lang="en-US" b="0" i="0" u="none" strike="noStrike" dirty="0">
                <a:solidFill>
                  <a:srgbClr val="0645AD"/>
                </a:solidFill>
                <a:effectLst/>
                <a:latin typeface="Arial" panose="020B0604020202020204" pitchFamily="34" charset="0"/>
                <a:hlinkClick r:id="rId2" tooltip="Titanic"/>
              </a:rPr>
              <a:t>Titanic</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sibsp</a:t>
            </a:r>
            <a:r>
              <a:rPr lang="en-US" b="0" i="0" dirty="0">
                <a:solidFill>
                  <a:srgbClr val="202122"/>
                </a:solidFill>
                <a:effectLst/>
                <a:latin typeface="Arial" panose="020B0604020202020204" pitchFamily="34" charset="0"/>
              </a:rPr>
              <a:t>" is the number of spouses or siblings aboard). The figures under the leaves show the probability of survival and the percentage of observations in the leaf. Summarizing: Your chances of survival were good if you were (i) a female or (ii) a male younger than 9.5 years with strictly less than 3 siblings.</a:t>
            </a:r>
            <a:endParaRPr lang="en-US" dirty="0"/>
          </a:p>
        </p:txBody>
      </p:sp>
      <p:pic>
        <p:nvPicPr>
          <p:cNvPr id="8" name="Picture 7">
            <a:extLst>
              <a:ext uri="{FF2B5EF4-FFF2-40B4-BE49-F238E27FC236}">
                <a16:creationId xmlns:a16="http://schemas.microsoft.com/office/drawing/2014/main" id="{521A0EF7-F0BE-40F4-931B-5CDB0E06F71C}"/>
              </a:ext>
            </a:extLst>
          </p:cNvPr>
          <p:cNvPicPr>
            <a:picLocks noChangeAspect="1"/>
          </p:cNvPicPr>
          <p:nvPr/>
        </p:nvPicPr>
        <p:blipFill>
          <a:blip r:embed="rId3"/>
          <a:stretch>
            <a:fillRect/>
          </a:stretch>
        </p:blipFill>
        <p:spPr>
          <a:xfrm>
            <a:off x="3702604" y="1087632"/>
            <a:ext cx="4257706" cy="4038630"/>
          </a:xfrm>
          <a:prstGeom prst="rect">
            <a:avLst/>
          </a:prstGeom>
        </p:spPr>
      </p:pic>
    </p:spTree>
    <p:extLst>
      <p:ext uri="{BB962C8B-B14F-4D97-AF65-F5344CB8AC3E}">
        <p14:creationId xmlns:p14="http://schemas.microsoft.com/office/powerpoint/2010/main" val="333942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5337-4ABF-45CA-BE84-A13531EA641B}"/>
              </a:ext>
            </a:extLst>
          </p:cNvPr>
          <p:cNvSpPr>
            <a:spLocks noGrp="1"/>
          </p:cNvSpPr>
          <p:nvPr>
            <p:ph type="title"/>
          </p:nvPr>
        </p:nvSpPr>
        <p:spPr/>
        <p:txBody>
          <a:bodyPr/>
          <a:lstStyle/>
          <a:p>
            <a:r>
              <a:rPr lang="en-US" dirty="0"/>
              <a:t>Classification – Neural Network</a:t>
            </a:r>
          </a:p>
        </p:txBody>
      </p:sp>
      <p:pic>
        <p:nvPicPr>
          <p:cNvPr id="5" name="Picture 4">
            <a:extLst>
              <a:ext uri="{FF2B5EF4-FFF2-40B4-BE49-F238E27FC236}">
                <a16:creationId xmlns:a16="http://schemas.microsoft.com/office/drawing/2014/main" id="{B2160C24-F32E-4FAC-9854-6630C76B0A8E}"/>
              </a:ext>
            </a:extLst>
          </p:cNvPr>
          <p:cNvPicPr>
            <a:picLocks noChangeAspect="1"/>
          </p:cNvPicPr>
          <p:nvPr/>
        </p:nvPicPr>
        <p:blipFill>
          <a:blip r:embed="rId2"/>
          <a:stretch>
            <a:fillRect/>
          </a:stretch>
        </p:blipFill>
        <p:spPr>
          <a:xfrm>
            <a:off x="2463995" y="1548709"/>
            <a:ext cx="7156204" cy="3950304"/>
          </a:xfrm>
          <a:prstGeom prst="rect">
            <a:avLst/>
          </a:prstGeom>
        </p:spPr>
      </p:pic>
    </p:spTree>
    <p:extLst>
      <p:ext uri="{BB962C8B-B14F-4D97-AF65-F5344CB8AC3E}">
        <p14:creationId xmlns:p14="http://schemas.microsoft.com/office/powerpoint/2010/main" val="2550617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5"/>
            <a:ext cx="11653523" cy="5119350"/>
          </a:xfrm>
        </p:spPr>
        <p:txBody>
          <a:bodyPr/>
          <a:lstStyle/>
          <a:p>
            <a:r>
              <a:rPr lang="en-US"/>
              <a:t>Binary classification has two classes:</a:t>
            </a:r>
          </a:p>
          <a:p>
            <a:pPr lvl="1"/>
            <a:r>
              <a:rPr lang="en-US"/>
              <a:t>Positive or 1: Model predicts a certain email to be a spam.</a:t>
            </a:r>
          </a:p>
          <a:p>
            <a:pPr lvl="1"/>
            <a:r>
              <a:rPr lang="en-US"/>
              <a:t>Negative or 0: Model predicts the email is NOT a spam.</a:t>
            </a:r>
          </a:p>
          <a:p>
            <a:r>
              <a:rPr lang="en-US"/>
              <a:t>Two possibilities for each prediction:</a:t>
            </a:r>
          </a:p>
          <a:p>
            <a:pPr lvl="1"/>
            <a:r>
              <a:rPr lang="en-US"/>
              <a:t>True: Model predicted correctly</a:t>
            </a:r>
          </a:p>
          <a:p>
            <a:pPr lvl="2"/>
            <a:r>
              <a:rPr lang="en-US"/>
              <a:t>Model predicted a certain email to be spam, while the email WAS actually spam.</a:t>
            </a:r>
          </a:p>
          <a:p>
            <a:pPr lvl="2"/>
            <a:r>
              <a:rPr lang="en-US"/>
              <a:t>Model predicted a certain email was not spam, and it actually was NOT spam. </a:t>
            </a:r>
          </a:p>
          <a:p>
            <a:pPr lvl="1"/>
            <a:r>
              <a:rPr lang="en-US"/>
              <a:t>False: Model predicted incorrectly</a:t>
            </a:r>
          </a:p>
          <a:p>
            <a:pPr lvl="2"/>
            <a:r>
              <a:rPr lang="en-US"/>
              <a:t>Model predicted an email to be spam, while it was NOT spam.</a:t>
            </a:r>
          </a:p>
          <a:p>
            <a:pPr lvl="2"/>
            <a:r>
              <a:rPr lang="en-US"/>
              <a:t>Model predicted an email was not spam, while it WAS spam.</a:t>
            </a:r>
          </a:p>
          <a:p>
            <a:endParaRPr lang="en-US"/>
          </a:p>
          <a:p>
            <a:endParaRPr lang="en-US"/>
          </a:p>
        </p:txBody>
      </p:sp>
      <p:sp>
        <p:nvSpPr>
          <p:cNvPr id="2" name="Title 1"/>
          <p:cNvSpPr>
            <a:spLocks noGrp="1"/>
          </p:cNvSpPr>
          <p:nvPr>
            <p:ph type="title"/>
          </p:nvPr>
        </p:nvSpPr>
        <p:spPr/>
        <p:txBody>
          <a:bodyPr/>
          <a:lstStyle/>
          <a:p>
            <a:r>
              <a:rPr lang="en-US"/>
              <a:t>Classification Model Performance</a:t>
            </a:r>
            <a:endParaRPr lang="en-US" sz="3921">
              <a:solidFill>
                <a:schemeClr val="accent3"/>
              </a:solidFill>
            </a:endParaRPr>
          </a:p>
        </p:txBody>
      </p:sp>
    </p:spTree>
    <p:extLst>
      <p:ext uri="{BB962C8B-B14F-4D97-AF65-F5344CB8AC3E}">
        <p14:creationId xmlns:p14="http://schemas.microsoft.com/office/powerpoint/2010/main" val="203617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4222310"/>
          </a:xfrm>
        </p:spPr>
        <p:txBody>
          <a:bodyPr/>
          <a:lstStyle/>
          <a:p>
            <a:r>
              <a:rPr lang="en-US"/>
              <a:t>Four possible combinations of classification and prediction:</a:t>
            </a:r>
          </a:p>
          <a:p>
            <a:pPr marL="784338" lvl="1" indent="-448193">
              <a:buFont typeface="+mj-lt"/>
              <a:buAutoNum type="arabicPeriod"/>
            </a:pPr>
            <a:r>
              <a:rPr lang="en-US"/>
              <a:t>True Positive (TP)</a:t>
            </a:r>
          </a:p>
          <a:p>
            <a:pPr marL="784338" lvl="3" indent="0">
              <a:buNone/>
            </a:pPr>
            <a:r>
              <a:rPr lang="en-US"/>
              <a:t>Classify an email as spam, while it WAS spam.</a:t>
            </a:r>
          </a:p>
          <a:p>
            <a:pPr marL="784338" lvl="1" indent="-448193">
              <a:buFont typeface="+mj-lt"/>
              <a:buAutoNum type="arabicPeriod"/>
            </a:pPr>
            <a:r>
              <a:rPr lang="en-US"/>
              <a:t>True Negative (TN)</a:t>
            </a:r>
          </a:p>
          <a:p>
            <a:pPr marL="784338" lvl="3" indent="0">
              <a:buNone/>
            </a:pPr>
            <a:r>
              <a:rPr lang="en-US"/>
              <a:t>Classify an email as not spam, while it was NOT spam.</a:t>
            </a:r>
          </a:p>
          <a:p>
            <a:pPr marL="784338" lvl="1" indent="-448193">
              <a:buFont typeface="+mj-lt"/>
              <a:buAutoNum type="arabicPeriod"/>
            </a:pPr>
            <a:r>
              <a:rPr lang="en-US"/>
              <a:t>False Positive (FP)</a:t>
            </a:r>
          </a:p>
          <a:p>
            <a:pPr marL="784338" lvl="3" indent="0">
              <a:buNone/>
            </a:pPr>
            <a:r>
              <a:rPr lang="en-US"/>
              <a:t>Classify an email as spam, while it WAS NOT spam.</a:t>
            </a:r>
          </a:p>
          <a:p>
            <a:pPr marL="784338" lvl="1" indent="-448193">
              <a:buFont typeface="+mj-lt"/>
              <a:buAutoNum type="arabicPeriod"/>
            </a:pPr>
            <a:r>
              <a:rPr lang="en-US"/>
              <a:t>False Negative (FN)</a:t>
            </a:r>
          </a:p>
          <a:p>
            <a:pPr marL="784338" lvl="3" indent="0">
              <a:buNone/>
            </a:pPr>
            <a:r>
              <a:rPr lang="en-US"/>
              <a:t>Classify an email as not spam, while it WAS spam.</a:t>
            </a:r>
          </a:p>
          <a:p>
            <a:endParaRPr lang="en-US"/>
          </a:p>
        </p:txBody>
      </p:sp>
      <p:sp>
        <p:nvSpPr>
          <p:cNvPr id="2" name="Title 1"/>
          <p:cNvSpPr>
            <a:spLocks noGrp="1"/>
          </p:cNvSpPr>
          <p:nvPr>
            <p:ph type="title"/>
          </p:nvPr>
        </p:nvSpPr>
        <p:spPr>
          <a:xfrm>
            <a:off x="642750" y="314235"/>
            <a:ext cx="10666833" cy="471476"/>
          </a:xfrm>
        </p:spPr>
        <p:txBody>
          <a:bodyPr/>
          <a:lstStyle/>
          <a:p>
            <a:r>
              <a:rPr lang="en-US"/>
              <a:t>Classification Model Performance </a:t>
            </a:r>
            <a:r>
              <a:rPr lang="en-US" sz="4313"/>
              <a:t>(continued)</a:t>
            </a:r>
            <a:endParaRPr lang="en-US" sz="4313">
              <a:solidFill>
                <a:schemeClr val="accent3"/>
              </a:solidFill>
            </a:endParaRPr>
          </a:p>
        </p:txBody>
      </p:sp>
    </p:spTree>
    <p:extLst>
      <p:ext uri="{BB962C8B-B14F-4D97-AF65-F5344CB8AC3E}">
        <p14:creationId xmlns:p14="http://schemas.microsoft.com/office/powerpoint/2010/main" val="14070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4"/>
            <a:ext cx="6200271" cy="4584588"/>
          </a:xfrm>
        </p:spPr>
        <p:txBody>
          <a:bodyPr/>
          <a:lstStyle/>
          <a:p>
            <a:pPr marL="0" indent="0">
              <a:buNone/>
            </a:pPr>
            <a:r>
              <a:rPr lang="en-US" sz="3921" b="1"/>
              <a:t>Confusion Matrix</a:t>
            </a:r>
          </a:p>
          <a:p>
            <a:r>
              <a:rPr lang="en-US"/>
              <a:t>Counts of TP, TN, FP, FN are displayed in a Confusion Matrix.</a:t>
            </a:r>
          </a:p>
          <a:p>
            <a:r>
              <a:rPr lang="en-US"/>
              <a:t>Classification performance metrics are derived from elements of the confusion matrix.</a:t>
            </a:r>
          </a:p>
        </p:txBody>
      </p:sp>
      <p:sp>
        <p:nvSpPr>
          <p:cNvPr id="2" name="Title 1"/>
          <p:cNvSpPr>
            <a:spLocks noGrp="1"/>
          </p:cNvSpPr>
          <p:nvPr>
            <p:ph type="title"/>
          </p:nvPr>
        </p:nvSpPr>
        <p:spPr/>
        <p:txBody>
          <a:bodyPr/>
          <a:lstStyle/>
          <a:p>
            <a:r>
              <a:rPr lang="en-US"/>
              <a:t>Classification Performance Metrics</a:t>
            </a:r>
            <a:endParaRPr lang="en-US" sz="3921">
              <a:solidFill>
                <a:schemeClr val="accent3"/>
              </a:solidFill>
            </a:endParaRPr>
          </a:p>
        </p:txBody>
      </p:sp>
      <p:graphicFrame>
        <p:nvGraphicFramePr>
          <p:cNvPr id="15" name="Table 14">
            <a:extLst>
              <a:ext uri="{FF2B5EF4-FFF2-40B4-BE49-F238E27FC236}">
                <a16:creationId xmlns:a16="http://schemas.microsoft.com/office/drawing/2014/main" id="{2E378A53-FCC1-4480-BACA-766C6DFDB9CE}"/>
              </a:ext>
            </a:extLst>
          </p:cNvPr>
          <p:cNvGraphicFramePr>
            <a:graphicFrameLocks noGrp="1"/>
          </p:cNvGraphicFramePr>
          <p:nvPr/>
        </p:nvGraphicFramePr>
        <p:xfrm>
          <a:off x="8112956" y="2756681"/>
          <a:ext cx="3000036" cy="1505994"/>
        </p:xfrm>
        <a:graphic>
          <a:graphicData uri="http://schemas.openxmlformats.org/drawingml/2006/table">
            <a:tbl>
              <a:tblPr/>
              <a:tblGrid>
                <a:gridCol w="1500018">
                  <a:extLst>
                    <a:ext uri="{9D8B030D-6E8A-4147-A177-3AD203B41FA5}">
                      <a16:colId xmlns:a16="http://schemas.microsoft.com/office/drawing/2014/main" val="1504437883"/>
                    </a:ext>
                  </a:extLst>
                </a:gridCol>
                <a:gridCol w="1500018">
                  <a:extLst>
                    <a:ext uri="{9D8B030D-6E8A-4147-A177-3AD203B41FA5}">
                      <a16:colId xmlns:a16="http://schemas.microsoft.com/office/drawing/2014/main" val="891133340"/>
                    </a:ext>
                  </a:extLst>
                </a:gridCol>
              </a:tblGrid>
              <a:tr h="752997">
                <a:tc>
                  <a:txBody>
                    <a:bodyPr/>
                    <a:lstStyle/>
                    <a:p>
                      <a:pPr algn="ctr"/>
                      <a:r>
                        <a:rPr lang="en-US" sz="1800" b="1">
                          <a:solidFill>
                            <a:schemeClr val="tx2">
                              <a:lumMod val="75000"/>
                              <a:lumOff val="25000"/>
                            </a:schemeClr>
                          </a:solidFill>
                        </a:rPr>
                        <a:t>TP</a:t>
                      </a:r>
                    </a:p>
                  </a:txBody>
                  <a:tcPr marL="89642" marR="89642" marT="44821" marB="44821"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1800" b="1">
                          <a:solidFill>
                            <a:schemeClr val="tx2">
                              <a:lumMod val="75000"/>
                              <a:lumOff val="25000"/>
                            </a:schemeClr>
                          </a:solidFill>
                        </a:rPr>
                        <a:t>FP</a:t>
                      </a:r>
                    </a:p>
                  </a:txBody>
                  <a:tcPr marL="89642" marR="89642" marT="44821" marB="44821"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561671"/>
                  </a:ext>
                </a:extLst>
              </a:tr>
              <a:tr h="752997">
                <a:tc>
                  <a:txBody>
                    <a:bodyPr/>
                    <a:lstStyle/>
                    <a:p>
                      <a:pPr algn="ctr"/>
                      <a:r>
                        <a:rPr lang="en-US" sz="1800" b="1">
                          <a:solidFill>
                            <a:schemeClr val="tx2">
                              <a:lumMod val="75000"/>
                              <a:lumOff val="25000"/>
                            </a:schemeClr>
                          </a:solidFill>
                        </a:rPr>
                        <a:t>FN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sz="1800" b="1">
                          <a:solidFill>
                            <a:schemeClr val="tx2">
                              <a:lumMod val="75000"/>
                              <a:lumOff val="25000"/>
                            </a:schemeClr>
                          </a:solidFill>
                        </a:rPr>
                        <a:t>TN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836210"/>
                  </a:ext>
                </a:extLst>
              </a:tr>
            </a:tbl>
          </a:graphicData>
        </a:graphic>
      </p:graphicFrame>
      <p:sp>
        <p:nvSpPr>
          <p:cNvPr id="18" name="TextBox 17">
            <a:extLst>
              <a:ext uri="{FF2B5EF4-FFF2-40B4-BE49-F238E27FC236}">
                <a16:creationId xmlns:a16="http://schemas.microsoft.com/office/drawing/2014/main" id="{089FF320-5FBB-455F-A571-DF52F8660E56}"/>
              </a:ext>
            </a:extLst>
          </p:cNvPr>
          <p:cNvSpPr txBox="1"/>
          <p:nvPr/>
        </p:nvSpPr>
        <p:spPr>
          <a:xfrm>
            <a:off x="6814631" y="2839846"/>
            <a:ext cx="1419338" cy="669832"/>
          </a:xfrm>
          <a:prstGeom prst="rect">
            <a:avLst/>
          </a:prstGeom>
          <a:noFill/>
        </p:spPr>
        <p:txBody>
          <a:bodyPr wrap="square" lIns="179285" tIns="143428" rIns="179285" bIns="143428" rtlCol="0">
            <a:spAutoFit/>
          </a:bodyPr>
          <a:lstStyle/>
          <a:p>
            <a:pPr>
              <a:lnSpc>
                <a:spcPct val="90000"/>
              </a:lnSpc>
              <a:spcAft>
                <a:spcPts val="588"/>
              </a:spcAft>
            </a:pPr>
            <a:r>
              <a:rPr lang="en-US" sz="1372" b="1">
                <a:solidFill>
                  <a:schemeClr val="tx2">
                    <a:lumMod val="75000"/>
                    <a:lumOff val="25000"/>
                  </a:schemeClr>
                </a:solidFill>
              </a:rPr>
              <a:t>Predicted Positives</a:t>
            </a:r>
          </a:p>
        </p:txBody>
      </p:sp>
      <p:sp>
        <p:nvSpPr>
          <p:cNvPr id="19" name="TextBox 18">
            <a:extLst>
              <a:ext uri="{FF2B5EF4-FFF2-40B4-BE49-F238E27FC236}">
                <a16:creationId xmlns:a16="http://schemas.microsoft.com/office/drawing/2014/main" id="{B2DAD4E6-1AE3-4892-8B7B-25708135975F}"/>
              </a:ext>
            </a:extLst>
          </p:cNvPr>
          <p:cNvSpPr txBox="1"/>
          <p:nvPr/>
        </p:nvSpPr>
        <p:spPr>
          <a:xfrm>
            <a:off x="6821792" y="3478285"/>
            <a:ext cx="1356278" cy="669832"/>
          </a:xfrm>
          <a:prstGeom prst="rect">
            <a:avLst/>
          </a:prstGeom>
          <a:noFill/>
        </p:spPr>
        <p:txBody>
          <a:bodyPr wrap="square" lIns="179285" tIns="143428" rIns="179285" bIns="143428" rtlCol="0">
            <a:spAutoFit/>
          </a:bodyPr>
          <a:lstStyle/>
          <a:p>
            <a:pPr>
              <a:lnSpc>
                <a:spcPct val="90000"/>
              </a:lnSpc>
              <a:spcAft>
                <a:spcPts val="588"/>
              </a:spcAft>
            </a:pPr>
            <a:r>
              <a:rPr lang="en-US" sz="1372" b="1">
                <a:solidFill>
                  <a:schemeClr val="tx2">
                    <a:lumMod val="75000"/>
                    <a:lumOff val="25000"/>
                  </a:schemeClr>
                </a:solidFill>
              </a:rPr>
              <a:t>Predicted Negatives</a:t>
            </a:r>
          </a:p>
        </p:txBody>
      </p:sp>
      <p:sp>
        <p:nvSpPr>
          <p:cNvPr id="20" name="TextBox 19">
            <a:extLst>
              <a:ext uri="{FF2B5EF4-FFF2-40B4-BE49-F238E27FC236}">
                <a16:creationId xmlns:a16="http://schemas.microsoft.com/office/drawing/2014/main" id="{85708AB6-A147-4F7C-83DC-F9CE94899371}"/>
              </a:ext>
            </a:extLst>
          </p:cNvPr>
          <p:cNvSpPr txBox="1"/>
          <p:nvPr/>
        </p:nvSpPr>
        <p:spPr>
          <a:xfrm>
            <a:off x="8259370" y="2148106"/>
            <a:ext cx="1120531" cy="669832"/>
          </a:xfrm>
          <a:prstGeom prst="rect">
            <a:avLst/>
          </a:prstGeom>
          <a:noFill/>
        </p:spPr>
        <p:txBody>
          <a:bodyPr wrap="square" lIns="179285" tIns="143428" rIns="179285" bIns="143428" rtlCol="0">
            <a:spAutoFit/>
          </a:bodyPr>
          <a:lstStyle/>
          <a:p>
            <a:pPr algn="ctr">
              <a:lnSpc>
                <a:spcPct val="90000"/>
              </a:lnSpc>
              <a:spcAft>
                <a:spcPts val="588"/>
              </a:spcAft>
            </a:pPr>
            <a:r>
              <a:rPr lang="en-US" sz="1372" b="1">
                <a:solidFill>
                  <a:schemeClr val="tx2">
                    <a:lumMod val="75000"/>
                    <a:lumOff val="25000"/>
                  </a:schemeClr>
                </a:solidFill>
              </a:rPr>
              <a:t>Actual Positives</a:t>
            </a:r>
          </a:p>
        </p:txBody>
      </p:sp>
      <p:sp>
        <p:nvSpPr>
          <p:cNvPr id="21" name="TextBox 20">
            <a:extLst>
              <a:ext uri="{FF2B5EF4-FFF2-40B4-BE49-F238E27FC236}">
                <a16:creationId xmlns:a16="http://schemas.microsoft.com/office/drawing/2014/main" id="{559318A5-ABE4-4722-985B-C5EAD20AEDF0}"/>
              </a:ext>
            </a:extLst>
          </p:cNvPr>
          <p:cNvSpPr txBox="1"/>
          <p:nvPr/>
        </p:nvSpPr>
        <p:spPr>
          <a:xfrm>
            <a:off x="9612974" y="2144366"/>
            <a:ext cx="1344636" cy="669832"/>
          </a:xfrm>
          <a:prstGeom prst="rect">
            <a:avLst/>
          </a:prstGeom>
          <a:noFill/>
        </p:spPr>
        <p:txBody>
          <a:bodyPr wrap="square" lIns="179285" tIns="143428" rIns="179285" bIns="143428" rtlCol="0">
            <a:spAutoFit/>
          </a:bodyPr>
          <a:lstStyle/>
          <a:p>
            <a:pPr algn="ctr">
              <a:lnSpc>
                <a:spcPct val="90000"/>
              </a:lnSpc>
              <a:spcAft>
                <a:spcPts val="588"/>
              </a:spcAft>
            </a:pPr>
            <a:r>
              <a:rPr lang="en-US" sz="1372" b="1">
                <a:solidFill>
                  <a:schemeClr val="tx2">
                    <a:lumMod val="75000"/>
                    <a:lumOff val="25000"/>
                  </a:schemeClr>
                </a:solidFill>
              </a:rPr>
              <a:t>Actual Negatives</a:t>
            </a:r>
          </a:p>
        </p:txBody>
      </p:sp>
    </p:spTree>
    <p:extLst>
      <p:ext uri="{BB962C8B-B14F-4D97-AF65-F5344CB8AC3E}">
        <p14:creationId xmlns:p14="http://schemas.microsoft.com/office/powerpoint/2010/main" val="104011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5"/>
            <a:ext cx="7694312" cy="3045064"/>
          </a:xfrm>
        </p:spPr>
        <p:txBody>
          <a:bodyPr/>
          <a:lstStyle/>
          <a:p>
            <a:pPr marL="0" indent="0">
              <a:buNone/>
            </a:pPr>
            <a:r>
              <a:rPr lang="en-US" sz="3921" b="1"/>
              <a:t>Accuracy</a:t>
            </a:r>
          </a:p>
          <a:p>
            <a:r>
              <a:rPr lang="en-US"/>
              <a:t>Percentage of correct predictions.</a:t>
            </a:r>
          </a:p>
          <a:p>
            <a:r>
              <a:rPr lang="en-US"/>
              <a:t>(</a:t>
            </a:r>
            <a:r>
              <a:rPr lang="en-US">
                <a:solidFill>
                  <a:srgbClr val="FF0000"/>
                </a:solidFill>
              </a:rPr>
              <a:t>TP</a:t>
            </a:r>
            <a:r>
              <a:rPr lang="en-US"/>
              <a:t> + </a:t>
            </a:r>
            <a:r>
              <a:rPr lang="en-US">
                <a:solidFill>
                  <a:srgbClr val="FF0000"/>
                </a:solidFill>
              </a:rPr>
              <a:t>TN</a:t>
            </a:r>
            <a:r>
              <a:rPr lang="en-US"/>
              <a:t>) /(</a:t>
            </a:r>
            <a:r>
              <a:rPr lang="en-US">
                <a:solidFill>
                  <a:schemeClr val="tx1">
                    <a:lumMod val="50000"/>
                  </a:schemeClr>
                </a:solidFill>
              </a:rPr>
              <a:t>TP + TN + FP + FN</a:t>
            </a:r>
            <a:r>
              <a:rPr lang="en-US"/>
              <a:t>).</a:t>
            </a:r>
          </a:p>
          <a:p>
            <a:r>
              <a:rPr lang="en-US"/>
              <a:t>Use when the imbalance between the two classes is not large.</a:t>
            </a:r>
          </a:p>
        </p:txBody>
      </p:sp>
      <p:sp>
        <p:nvSpPr>
          <p:cNvPr id="2" name="Title 1"/>
          <p:cNvSpPr>
            <a:spLocks noGrp="1"/>
          </p:cNvSpPr>
          <p:nvPr>
            <p:ph type="title"/>
          </p:nvPr>
        </p:nvSpPr>
        <p:spPr/>
        <p:txBody>
          <a:bodyPr/>
          <a:lstStyle/>
          <a:p>
            <a:r>
              <a:rPr lang="en-US"/>
              <a:t>Classification Performance Metrics (continued)</a:t>
            </a:r>
            <a:endParaRPr lang="en-US">
              <a:solidFill>
                <a:schemeClr val="accent3"/>
              </a:solidFill>
            </a:endParaRPr>
          </a:p>
        </p:txBody>
      </p:sp>
      <p:graphicFrame>
        <p:nvGraphicFramePr>
          <p:cNvPr id="4" name="Table 3">
            <a:extLst>
              <a:ext uri="{FF2B5EF4-FFF2-40B4-BE49-F238E27FC236}">
                <a16:creationId xmlns:a16="http://schemas.microsoft.com/office/drawing/2014/main" id="{C4A2E8CC-B650-47D0-9E97-29CC42EB768D}"/>
              </a:ext>
            </a:extLst>
          </p:cNvPr>
          <p:cNvGraphicFramePr>
            <a:graphicFrameLocks noGrp="1"/>
          </p:cNvGraphicFramePr>
          <p:nvPr/>
        </p:nvGraphicFramePr>
        <p:xfrm>
          <a:off x="8710572" y="1561448"/>
          <a:ext cx="3000036" cy="1505994"/>
        </p:xfrm>
        <a:graphic>
          <a:graphicData uri="http://schemas.openxmlformats.org/drawingml/2006/table">
            <a:tbl>
              <a:tblPr/>
              <a:tblGrid>
                <a:gridCol w="1500018">
                  <a:extLst>
                    <a:ext uri="{9D8B030D-6E8A-4147-A177-3AD203B41FA5}">
                      <a16:colId xmlns:a16="http://schemas.microsoft.com/office/drawing/2014/main" val="1504437883"/>
                    </a:ext>
                  </a:extLst>
                </a:gridCol>
                <a:gridCol w="1500018">
                  <a:extLst>
                    <a:ext uri="{9D8B030D-6E8A-4147-A177-3AD203B41FA5}">
                      <a16:colId xmlns:a16="http://schemas.microsoft.com/office/drawing/2014/main" val="891133340"/>
                    </a:ext>
                  </a:extLst>
                </a:gridCol>
              </a:tblGrid>
              <a:tr h="752997">
                <a:tc>
                  <a:txBody>
                    <a:bodyPr/>
                    <a:lstStyle/>
                    <a:p>
                      <a:pPr algn="ctr"/>
                      <a:r>
                        <a:rPr lang="en-US" sz="1800" b="1">
                          <a:solidFill>
                            <a:srgbClr val="FF0000"/>
                          </a:solidFill>
                        </a:rPr>
                        <a:t>TP</a:t>
                      </a:r>
                    </a:p>
                  </a:txBody>
                  <a:tcPr marL="89642" marR="89642" marT="44821" marB="44821"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1800" b="1">
                          <a:solidFill>
                            <a:schemeClr val="tx2">
                              <a:lumMod val="75000"/>
                              <a:lumOff val="25000"/>
                            </a:schemeClr>
                          </a:solidFill>
                        </a:rPr>
                        <a:t>FP</a:t>
                      </a:r>
                    </a:p>
                  </a:txBody>
                  <a:tcPr marL="89642" marR="89642" marT="44821" marB="44821"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561671"/>
                  </a:ext>
                </a:extLst>
              </a:tr>
              <a:tr h="752997">
                <a:tc>
                  <a:txBody>
                    <a:bodyPr/>
                    <a:lstStyle/>
                    <a:p>
                      <a:pPr algn="ctr"/>
                      <a:r>
                        <a:rPr lang="en-US" sz="1800" b="1">
                          <a:solidFill>
                            <a:schemeClr val="tx2">
                              <a:lumMod val="75000"/>
                              <a:lumOff val="25000"/>
                            </a:schemeClr>
                          </a:solidFill>
                        </a:rPr>
                        <a:t>FN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sz="1800" b="1">
                          <a:solidFill>
                            <a:srgbClr val="FF0000"/>
                          </a:solidFill>
                        </a:rPr>
                        <a:t>TN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836210"/>
                  </a:ext>
                </a:extLst>
              </a:tr>
            </a:tbl>
          </a:graphicData>
        </a:graphic>
      </p:graphicFrame>
    </p:spTree>
    <p:extLst>
      <p:ext uri="{BB962C8B-B14F-4D97-AF65-F5344CB8AC3E}">
        <p14:creationId xmlns:p14="http://schemas.microsoft.com/office/powerpoint/2010/main" val="242920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5"/>
            <a:ext cx="7694312" cy="4764125"/>
          </a:xfrm>
        </p:spPr>
        <p:txBody>
          <a:bodyPr/>
          <a:lstStyle/>
          <a:p>
            <a:pPr marL="0" indent="0">
              <a:buNone/>
            </a:pPr>
            <a:r>
              <a:rPr lang="en-US" sz="3921" b="1"/>
              <a:t>Precision and Recall</a:t>
            </a:r>
          </a:p>
          <a:p>
            <a:r>
              <a:rPr lang="en-US"/>
              <a:t>Precision: Percentage of positive predictions that were correct.</a:t>
            </a:r>
          </a:p>
          <a:p>
            <a:r>
              <a:rPr lang="en-US"/>
              <a:t> </a:t>
            </a:r>
            <a:r>
              <a:rPr lang="en-US">
                <a:solidFill>
                  <a:srgbClr val="FF0000"/>
                </a:solidFill>
              </a:rPr>
              <a:t>TP</a:t>
            </a:r>
            <a:r>
              <a:rPr lang="en-US"/>
              <a:t>/(TP + FP)</a:t>
            </a:r>
          </a:p>
          <a:p>
            <a:r>
              <a:rPr lang="en-US"/>
              <a:t>Recall/Sensitivity: Percentage of actual positives that were predicted correctly.</a:t>
            </a:r>
          </a:p>
          <a:p>
            <a:r>
              <a:rPr lang="en-US">
                <a:solidFill>
                  <a:srgbClr val="FF0000"/>
                </a:solidFill>
              </a:rPr>
              <a:t>TP</a:t>
            </a:r>
            <a:r>
              <a:rPr lang="en-US"/>
              <a:t>/(TP + FN)</a:t>
            </a:r>
          </a:p>
        </p:txBody>
      </p:sp>
      <p:sp>
        <p:nvSpPr>
          <p:cNvPr id="2" name="Title 1"/>
          <p:cNvSpPr>
            <a:spLocks noGrp="1"/>
          </p:cNvSpPr>
          <p:nvPr>
            <p:ph type="title"/>
          </p:nvPr>
        </p:nvSpPr>
        <p:spPr/>
        <p:txBody>
          <a:bodyPr/>
          <a:lstStyle/>
          <a:p>
            <a:r>
              <a:rPr lang="en-US"/>
              <a:t>Classification Performance Metrics (continued)</a:t>
            </a:r>
            <a:endParaRPr lang="en-US">
              <a:solidFill>
                <a:schemeClr val="accent3"/>
              </a:solidFill>
            </a:endParaRPr>
          </a:p>
        </p:txBody>
      </p:sp>
      <p:graphicFrame>
        <p:nvGraphicFramePr>
          <p:cNvPr id="4" name="Table 3">
            <a:extLst>
              <a:ext uri="{FF2B5EF4-FFF2-40B4-BE49-F238E27FC236}">
                <a16:creationId xmlns:a16="http://schemas.microsoft.com/office/drawing/2014/main" id="{C4A2E8CC-B650-47D0-9E97-29CC42EB768D}"/>
              </a:ext>
            </a:extLst>
          </p:cNvPr>
          <p:cNvGraphicFramePr>
            <a:graphicFrameLocks noGrp="1"/>
          </p:cNvGraphicFramePr>
          <p:nvPr/>
        </p:nvGraphicFramePr>
        <p:xfrm>
          <a:off x="8710572" y="1561448"/>
          <a:ext cx="3000036" cy="1505994"/>
        </p:xfrm>
        <a:graphic>
          <a:graphicData uri="http://schemas.openxmlformats.org/drawingml/2006/table">
            <a:tbl>
              <a:tblPr/>
              <a:tblGrid>
                <a:gridCol w="1500018">
                  <a:extLst>
                    <a:ext uri="{9D8B030D-6E8A-4147-A177-3AD203B41FA5}">
                      <a16:colId xmlns:a16="http://schemas.microsoft.com/office/drawing/2014/main" val="1504437883"/>
                    </a:ext>
                  </a:extLst>
                </a:gridCol>
                <a:gridCol w="1500018">
                  <a:extLst>
                    <a:ext uri="{9D8B030D-6E8A-4147-A177-3AD203B41FA5}">
                      <a16:colId xmlns:a16="http://schemas.microsoft.com/office/drawing/2014/main" val="891133340"/>
                    </a:ext>
                  </a:extLst>
                </a:gridCol>
              </a:tblGrid>
              <a:tr h="752997">
                <a:tc>
                  <a:txBody>
                    <a:bodyPr/>
                    <a:lstStyle/>
                    <a:p>
                      <a:pPr algn="ctr"/>
                      <a:r>
                        <a:rPr lang="en-US" sz="1800" b="1">
                          <a:solidFill>
                            <a:srgbClr val="FF0000"/>
                          </a:solidFill>
                        </a:rPr>
                        <a:t>TP</a:t>
                      </a:r>
                    </a:p>
                  </a:txBody>
                  <a:tcPr marL="89642" marR="89642" marT="44821" marB="44821"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1800" b="1">
                          <a:solidFill>
                            <a:srgbClr val="FF0000"/>
                          </a:solidFill>
                        </a:rPr>
                        <a:t>FP</a:t>
                      </a:r>
                    </a:p>
                  </a:txBody>
                  <a:tcPr marL="89642" marR="89642" marT="44821" marB="44821"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561671"/>
                  </a:ext>
                </a:extLst>
              </a:tr>
              <a:tr h="752997">
                <a:tc>
                  <a:txBody>
                    <a:bodyPr/>
                    <a:lstStyle/>
                    <a:p>
                      <a:pPr algn="ctr"/>
                      <a:r>
                        <a:rPr lang="en-US" sz="1800" b="1">
                          <a:solidFill>
                            <a:schemeClr val="tx2">
                              <a:lumMod val="75000"/>
                              <a:lumOff val="25000"/>
                            </a:schemeClr>
                          </a:solidFill>
                        </a:rPr>
                        <a:t>FN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sz="1800" b="1">
                          <a:solidFill>
                            <a:schemeClr val="tx2">
                              <a:lumMod val="75000"/>
                              <a:lumOff val="25000"/>
                            </a:schemeClr>
                          </a:solidFill>
                        </a:rPr>
                        <a:t>TN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836210"/>
                  </a:ext>
                </a:extLst>
              </a:tr>
            </a:tbl>
          </a:graphicData>
        </a:graphic>
      </p:graphicFrame>
      <p:graphicFrame>
        <p:nvGraphicFramePr>
          <p:cNvPr id="5" name="Table 4">
            <a:extLst>
              <a:ext uri="{FF2B5EF4-FFF2-40B4-BE49-F238E27FC236}">
                <a16:creationId xmlns:a16="http://schemas.microsoft.com/office/drawing/2014/main" id="{02FD729D-C2EC-4805-932F-C84577AE64DA}"/>
              </a:ext>
            </a:extLst>
          </p:cNvPr>
          <p:cNvGraphicFramePr>
            <a:graphicFrameLocks noGrp="1"/>
          </p:cNvGraphicFramePr>
          <p:nvPr/>
        </p:nvGraphicFramePr>
        <p:xfrm>
          <a:off x="8710572" y="3653106"/>
          <a:ext cx="3000036" cy="1505994"/>
        </p:xfrm>
        <a:graphic>
          <a:graphicData uri="http://schemas.openxmlformats.org/drawingml/2006/table">
            <a:tbl>
              <a:tblPr/>
              <a:tblGrid>
                <a:gridCol w="1500018">
                  <a:extLst>
                    <a:ext uri="{9D8B030D-6E8A-4147-A177-3AD203B41FA5}">
                      <a16:colId xmlns:a16="http://schemas.microsoft.com/office/drawing/2014/main" val="1504437883"/>
                    </a:ext>
                  </a:extLst>
                </a:gridCol>
                <a:gridCol w="1500018">
                  <a:extLst>
                    <a:ext uri="{9D8B030D-6E8A-4147-A177-3AD203B41FA5}">
                      <a16:colId xmlns:a16="http://schemas.microsoft.com/office/drawing/2014/main" val="891133340"/>
                    </a:ext>
                  </a:extLst>
                </a:gridCol>
              </a:tblGrid>
              <a:tr h="752997">
                <a:tc>
                  <a:txBody>
                    <a:bodyPr/>
                    <a:lstStyle/>
                    <a:p>
                      <a:pPr algn="ctr"/>
                      <a:r>
                        <a:rPr lang="en-US" sz="1800" b="1">
                          <a:solidFill>
                            <a:srgbClr val="FF0000"/>
                          </a:solidFill>
                        </a:rPr>
                        <a:t>TP</a:t>
                      </a:r>
                    </a:p>
                  </a:txBody>
                  <a:tcPr marL="89642" marR="89642" marT="44821" marB="44821"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r>
                        <a:rPr lang="en-US" sz="1800" b="1">
                          <a:solidFill>
                            <a:schemeClr val="tx2">
                              <a:lumMod val="75000"/>
                              <a:lumOff val="25000"/>
                            </a:schemeClr>
                          </a:solidFill>
                        </a:rPr>
                        <a:t>FP</a:t>
                      </a:r>
                    </a:p>
                  </a:txBody>
                  <a:tcPr marL="89642" marR="89642" marT="44821" marB="44821"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7561671"/>
                  </a:ext>
                </a:extLst>
              </a:tr>
              <a:tr h="752997">
                <a:tc>
                  <a:txBody>
                    <a:bodyPr/>
                    <a:lstStyle/>
                    <a:p>
                      <a:pPr algn="ctr"/>
                      <a:r>
                        <a:rPr lang="en-US" sz="1800" b="1">
                          <a:solidFill>
                            <a:srgbClr val="FF0000"/>
                          </a:solidFill>
                        </a:rPr>
                        <a:t>FN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lgn="ctr"/>
                      <a:r>
                        <a:rPr lang="en-US" sz="1800" b="1">
                          <a:solidFill>
                            <a:schemeClr val="tx2">
                              <a:lumMod val="75000"/>
                              <a:lumOff val="25000"/>
                            </a:schemeClr>
                          </a:solidFill>
                        </a:rPr>
                        <a:t>TN</a:t>
                      </a:r>
                    </a:p>
                  </a:txBody>
                  <a:tcPr marL="89642" marR="89642" marT="44821" marB="448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2836210"/>
                  </a:ext>
                </a:extLst>
              </a:tr>
            </a:tbl>
          </a:graphicData>
        </a:graphic>
      </p:graphicFrame>
    </p:spTree>
    <p:extLst>
      <p:ext uri="{BB962C8B-B14F-4D97-AF65-F5344CB8AC3E}">
        <p14:creationId xmlns:p14="http://schemas.microsoft.com/office/powerpoint/2010/main" val="23405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4"/>
            <a:ext cx="11655840" cy="4973156"/>
          </a:xfrm>
        </p:spPr>
        <p:txBody>
          <a:bodyPr/>
          <a:lstStyle/>
          <a:p>
            <a:r>
              <a:rPr lang="en-US"/>
              <a:t>Precision = </a:t>
            </a:r>
            <a:r>
              <a:rPr lang="en-US">
                <a:solidFill>
                  <a:srgbClr val="FF0000"/>
                </a:solidFill>
              </a:rPr>
              <a:t>TP</a:t>
            </a:r>
            <a:r>
              <a:rPr lang="en-US"/>
              <a:t>/(TP + FP).</a:t>
            </a:r>
          </a:p>
          <a:p>
            <a:r>
              <a:rPr lang="en-US"/>
              <a:t>Lower FP </a:t>
            </a:r>
            <a:r>
              <a:rPr lang="en-US">
                <a:sym typeface="Wingdings" panose="05000000000000000000" pitchFamily="2" charset="2"/>
              </a:rPr>
              <a:t> Higher Precision.</a:t>
            </a:r>
            <a:endParaRPr lang="en-US"/>
          </a:p>
          <a:p>
            <a:r>
              <a:rPr lang="en-US"/>
              <a:t>Recall/Sensitivity = </a:t>
            </a:r>
            <a:r>
              <a:rPr lang="en-US">
                <a:solidFill>
                  <a:srgbClr val="FF0000"/>
                </a:solidFill>
              </a:rPr>
              <a:t>TP</a:t>
            </a:r>
            <a:r>
              <a:rPr lang="en-US"/>
              <a:t>/(TP + FN).</a:t>
            </a:r>
          </a:p>
          <a:p>
            <a:r>
              <a:rPr lang="en-US"/>
              <a:t>Lower FN </a:t>
            </a:r>
            <a:r>
              <a:rPr lang="en-US">
                <a:sym typeface="Wingdings" panose="05000000000000000000" pitchFamily="2" charset="2"/>
              </a:rPr>
              <a:t> Higher Recall.</a:t>
            </a:r>
          </a:p>
          <a:p>
            <a:r>
              <a:rPr lang="en-US"/>
              <a:t>Choice of metric depends on the case.</a:t>
            </a:r>
          </a:p>
          <a:p>
            <a:r>
              <a:rPr lang="en-US"/>
              <a:t>FN more costly in disease detection </a:t>
            </a:r>
            <a:r>
              <a:rPr lang="en-US">
                <a:sym typeface="Wingdings" panose="05000000000000000000" pitchFamily="2" charset="2"/>
              </a:rPr>
              <a:t> Use Recall.</a:t>
            </a:r>
          </a:p>
          <a:p>
            <a:r>
              <a:rPr lang="en-US">
                <a:sym typeface="Wingdings" panose="05000000000000000000" pitchFamily="2" charset="2"/>
              </a:rPr>
              <a:t>FP more costly in detecting spam emails  Use Precision.</a:t>
            </a:r>
            <a:endParaRPr lang="en-US"/>
          </a:p>
          <a:p>
            <a:endParaRPr lang="en-US"/>
          </a:p>
        </p:txBody>
      </p:sp>
      <p:sp>
        <p:nvSpPr>
          <p:cNvPr id="2" name="Title 1"/>
          <p:cNvSpPr>
            <a:spLocks noGrp="1"/>
          </p:cNvSpPr>
          <p:nvPr>
            <p:ph type="title"/>
          </p:nvPr>
        </p:nvSpPr>
        <p:spPr/>
        <p:txBody>
          <a:bodyPr/>
          <a:lstStyle/>
          <a:p>
            <a:r>
              <a:rPr lang="en-US"/>
              <a:t>Classification Performance Metrics</a:t>
            </a:r>
            <a:r>
              <a:rPr lang="en-US" sz="1961"/>
              <a:t> </a:t>
            </a:r>
            <a:r>
              <a:rPr lang="en-US"/>
              <a:t>(continued)</a:t>
            </a:r>
            <a:endParaRPr lang="en-US">
              <a:solidFill>
                <a:schemeClr val="accent3"/>
              </a:solidFill>
            </a:endParaRPr>
          </a:p>
        </p:txBody>
      </p:sp>
    </p:spTree>
    <p:extLst>
      <p:ext uri="{BB962C8B-B14F-4D97-AF65-F5344CB8AC3E}">
        <p14:creationId xmlns:p14="http://schemas.microsoft.com/office/powerpoint/2010/main" val="197736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4"/>
            <a:ext cx="11655840" cy="4906070"/>
          </a:xfrm>
        </p:spPr>
        <p:txBody>
          <a:bodyPr/>
          <a:lstStyle/>
          <a:p>
            <a:pPr marL="0" indent="0">
              <a:buNone/>
            </a:pPr>
            <a:r>
              <a:rPr lang="en-US" sz="3921" b="1"/>
              <a:t>F1 Score</a:t>
            </a:r>
          </a:p>
          <a:p>
            <a:r>
              <a:rPr lang="en-US"/>
              <a:t>Harmonic mean of Precision and Recall.</a:t>
            </a:r>
          </a:p>
          <a:p>
            <a:r>
              <a:rPr lang="en-US"/>
              <a:t>2 * (Precision * Recall) / (Precision + Recall).</a:t>
            </a:r>
          </a:p>
          <a:p>
            <a:r>
              <a:rPr lang="en-US"/>
              <a:t>Use F1 Score when:</a:t>
            </a:r>
          </a:p>
          <a:p>
            <a:pPr lvl="1"/>
            <a:r>
              <a:rPr lang="en-US"/>
              <a:t>you need a balance between Precision and Recall,</a:t>
            </a:r>
          </a:p>
          <a:p>
            <a:pPr marL="336145" lvl="1" indent="0">
              <a:buNone/>
            </a:pPr>
            <a:r>
              <a:rPr lang="en-US"/>
              <a:t>and</a:t>
            </a:r>
          </a:p>
          <a:p>
            <a:pPr lvl="1"/>
            <a:r>
              <a:rPr lang="en-US"/>
              <a:t>variables are distributed unevenly between two classes.</a:t>
            </a:r>
          </a:p>
          <a:p>
            <a:endParaRPr lang="en-US"/>
          </a:p>
          <a:p>
            <a:endParaRPr lang="en-US"/>
          </a:p>
        </p:txBody>
      </p:sp>
      <p:sp>
        <p:nvSpPr>
          <p:cNvPr id="2" name="Title 1"/>
          <p:cNvSpPr>
            <a:spLocks noGrp="1"/>
          </p:cNvSpPr>
          <p:nvPr>
            <p:ph type="title"/>
          </p:nvPr>
        </p:nvSpPr>
        <p:spPr/>
        <p:txBody>
          <a:bodyPr/>
          <a:lstStyle/>
          <a:p>
            <a:r>
              <a:rPr lang="en-US"/>
              <a:t>Classification Performance Metrics</a:t>
            </a:r>
            <a:r>
              <a:rPr lang="en-US" sz="1961"/>
              <a:t> </a:t>
            </a:r>
            <a:r>
              <a:rPr lang="en-US"/>
              <a:t>(continued)</a:t>
            </a:r>
            <a:endParaRPr lang="en-US">
              <a:solidFill>
                <a:schemeClr val="accent3"/>
              </a:solidFill>
            </a:endParaRPr>
          </a:p>
        </p:txBody>
      </p:sp>
    </p:spTree>
    <p:extLst>
      <p:ext uri="{BB962C8B-B14F-4D97-AF65-F5344CB8AC3E}">
        <p14:creationId xmlns:p14="http://schemas.microsoft.com/office/powerpoint/2010/main" val="21438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E3ED00-B6F7-4A3C-A93E-F7EC801D53DB}"/>
              </a:ext>
            </a:extLst>
          </p:cNvPr>
          <p:cNvPicPr>
            <a:picLocks noChangeAspect="1"/>
          </p:cNvPicPr>
          <p:nvPr/>
        </p:nvPicPr>
        <p:blipFill>
          <a:blip r:embed="rId2"/>
          <a:stretch>
            <a:fillRect/>
          </a:stretch>
        </p:blipFill>
        <p:spPr>
          <a:xfrm>
            <a:off x="1087567" y="2470928"/>
            <a:ext cx="9510782" cy="1752613"/>
          </a:xfrm>
          <a:prstGeom prst="rect">
            <a:avLst/>
          </a:prstGeom>
        </p:spPr>
      </p:pic>
      <p:pic>
        <p:nvPicPr>
          <p:cNvPr id="11" name="Picture 10">
            <a:extLst>
              <a:ext uri="{FF2B5EF4-FFF2-40B4-BE49-F238E27FC236}">
                <a16:creationId xmlns:a16="http://schemas.microsoft.com/office/drawing/2014/main" id="{636BC07C-7025-41F3-A9F5-D7FB83FD4485}"/>
              </a:ext>
            </a:extLst>
          </p:cNvPr>
          <p:cNvPicPr>
            <a:picLocks noChangeAspect="1"/>
          </p:cNvPicPr>
          <p:nvPr/>
        </p:nvPicPr>
        <p:blipFill>
          <a:blip r:embed="rId3"/>
          <a:stretch>
            <a:fillRect/>
          </a:stretch>
        </p:blipFill>
        <p:spPr>
          <a:xfrm>
            <a:off x="1087567" y="2470928"/>
            <a:ext cx="4776822" cy="1747850"/>
          </a:xfrm>
          <a:prstGeom prst="rect">
            <a:avLst/>
          </a:prstGeom>
        </p:spPr>
      </p:pic>
      <p:sp>
        <p:nvSpPr>
          <p:cNvPr id="5" name="Title 4">
            <a:extLst>
              <a:ext uri="{FF2B5EF4-FFF2-40B4-BE49-F238E27FC236}">
                <a16:creationId xmlns:a16="http://schemas.microsoft.com/office/drawing/2014/main" id="{1ED96B51-1E9B-4922-BFD1-D6012293C823}"/>
              </a:ext>
            </a:extLst>
          </p:cNvPr>
          <p:cNvSpPr>
            <a:spLocks noGrp="1"/>
          </p:cNvSpPr>
          <p:nvPr>
            <p:ph type="title"/>
          </p:nvPr>
        </p:nvSpPr>
        <p:spPr/>
        <p:txBody>
          <a:bodyPr/>
          <a:lstStyle/>
          <a:p>
            <a:r>
              <a:rPr lang="en-US" dirty="0"/>
              <a:t>Introduction to Machine Learning</a:t>
            </a:r>
          </a:p>
        </p:txBody>
      </p:sp>
      <p:sp>
        <p:nvSpPr>
          <p:cNvPr id="9" name="TextBox 8">
            <a:extLst>
              <a:ext uri="{FF2B5EF4-FFF2-40B4-BE49-F238E27FC236}">
                <a16:creationId xmlns:a16="http://schemas.microsoft.com/office/drawing/2014/main" id="{41182A1E-C0FE-4D14-B0D8-E40F201FD152}"/>
              </a:ext>
            </a:extLst>
          </p:cNvPr>
          <p:cNvSpPr txBox="1"/>
          <p:nvPr/>
        </p:nvSpPr>
        <p:spPr>
          <a:xfrm>
            <a:off x="730370" y="1357223"/>
            <a:ext cx="702765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does machine learn?</a:t>
            </a:r>
          </a:p>
        </p:txBody>
      </p:sp>
    </p:spTree>
    <p:extLst>
      <p:ext uri="{BB962C8B-B14F-4D97-AF65-F5344CB8AC3E}">
        <p14:creationId xmlns:p14="http://schemas.microsoft.com/office/powerpoint/2010/main" val="226148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67244"/>
            <a:ext cx="11655840" cy="3677930"/>
          </a:xfrm>
        </p:spPr>
        <p:txBody>
          <a:bodyPr/>
          <a:lstStyle/>
          <a:p>
            <a:pPr marL="0" indent="0">
              <a:buNone/>
            </a:pPr>
            <a:r>
              <a:rPr lang="en-US" sz="3921" b="1"/>
              <a:t>AUC/AUROC</a:t>
            </a:r>
          </a:p>
          <a:p>
            <a:r>
              <a:rPr lang="en-US"/>
              <a:t>Area Under ROC Curve.</a:t>
            </a:r>
          </a:p>
          <a:p>
            <a:r>
              <a:rPr lang="en-US"/>
              <a:t>ROC curve plots True Positive Rate (TPR) vs False Positive Rate (FPR).</a:t>
            </a:r>
          </a:p>
          <a:p>
            <a:r>
              <a:rPr lang="en-US"/>
              <a:t>TPR = TP / (Actual/Total number of positives).</a:t>
            </a:r>
          </a:p>
          <a:p>
            <a:r>
              <a:rPr lang="en-US"/>
              <a:t>FPR = FP / (Actual/Total number of negatives).</a:t>
            </a:r>
          </a:p>
        </p:txBody>
      </p:sp>
      <p:sp>
        <p:nvSpPr>
          <p:cNvPr id="2" name="Title 1"/>
          <p:cNvSpPr>
            <a:spLocks noGrp="1"/>
          </p:cNvSpPr>
          <p:nvPr>
            <p:ph type="title"/>
          </p:nvPr>
        </p:nvSpPr>
        <p:spPr/>
        <p:txBody>
          <a:bodyPr/>
          <a:lstStyle/>
          <a:p>
            <a:r>
              <a:rPr lang="en-US"/>
              <a:t>Classification Performance Metrics</a:t>
            </a:r>
            <a:r>
              <a:rPr lang="en-US" sz="1961"/>
              <a:t> </a:t>
            </a:r>
            <a:r>
              <a:rPr lang="en-US"/>
              <a:t>(continued)</a:t>
            </a:r>
            <a:endParaRPr lang="en-US">
              <a:solidFill>
                <a:schemeClr val="accent3"/>
              </a:solidFill>
            </a:endParaRPr>
          </a:p>
        </p:txBody>
      </p:sp>
    </p:spTree>
    <p:extLst>
      <p:ext uri="{BB962C8B-B14F-4D97-AF65-F5344CB8AC3E}">
        <p14:creationId xmlns:p14="http://schemas.microsoft.com/office/powerpoint/2010/main" val="107555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Classification Performance Metrics</a:t>
            </a:r>
            <a:r>
              <a:rPr lang="en-US" sz="1961"/>
              <a:t> </a:t>
            </a:r>
            <a:r>
              <a:rPr lang="en-US"/>
              <a:t>(continued)</a:t>
            </a:r>
            <a:endParaRPr lang="en-US">
              <a:solidFill>
                <a:schemeClr val="accent3"/>
              </a:solidFill>
            </a:endParaRPr>
          </a:p>
        </p:txBody>
      </p:sp>
      <p:sp>
        <p:nvSpPr>
          <p:cNvPr id="15" name="Rectangle 14">
            <a:extLst>
              <a:ext uri="{FF2B5EF4-FFF2-40B4-BE49-F238E27FC236}">
                <a16:creationId xmlns:a16="http://schemas.microsoft.com/office/drawing/2014/main" id="{F2469A16-7110-49E9-8504-841092F61145}"/>
              </a:ext>
            </a:extLst>
          </p:cNvPr>
          <p:cNvSpPr>
            <a:spLocks noChangeArrowheads="1"/>
          </p:cNvSpPr>
          <p:nvPr/>
        </p:nvSpPr>
        <p:spPr bwMode="auto">
          <a:xfrm>
            <a:off x="3262924" y="1461311"/>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US" sz="1765"/>
          </a:p>
        </p:txBody>
      </p:sp>
      <p:sp>
        <p:nvSpPr>
          <p:cNvPr id="16" name="Rectangle 15">
            <a:extLst>
              <a:ext uri="{FF2B5EF4-FFF2-40B4-BE49-F238E27FC236}">
                <a16:creationId xmlns:a16="http://schemas.microsoft.com/office/drawing/2014/main" id="{6F439C8C-A8B5-42DF-BA7D-397B15246307}"/>
              </a:ext>
            </a:extLst>
          </p:cNvPr>
          <p:cNvSpPr>
            <a:spLocks noChangeArrowheads="1"/>
          </p:cNvSpPr>
          <p:nvPr/>
        </p:nvSpPr>
        <p:spPr bwMode="auto">
          <a:xfrm>
            <a:off x="3262924" y="1685417"/>
            <a:ext cx="181099" cy="36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endParaRPr lang="en-US" sz="1765"/>
          </a:p>
        </p:txBody>
      </p:sp>
      <p:pic>
        <p:nvPicPr>
          <p:cNvPr id="26" name="Picture 25">
            <a:extLst>
              <a:ext uri="{FF2B5EF4-FFF2-40B4-BE49-F238E27FC236}">
                <a16:creationId xmlns:a16="http://schemas.microsoft.com/office/drawing/2014/main" id="{7C61F502-F564-4516-85FB-B07FE29DF5A1}"/>
              </a:ext>
            </a:extLst>
          </p:cNvPr>
          <p:cNvPicPr/>
          <p:nvPr/>
        </p:nvPicPr>
        <p:blipFill>
          <a:blip r:embed="rId3">
            <a:extLst>
              <a:ext uri="{28A0092B-C50C-407E-A947-70E740481C1C}">
                <a14:useLocalDpi xmlns:a14="http://schemas.microsoft.com/office/drawing/2010/main" val="0"/>
              </a:ext>
            </a:extLst>
          </a:blip>
          <a:stretch>
            <a:fillRect/>
          </a:stretch>
        </p:blipFill>
        <p:spPr>
          <a:xfrm>
            <a:off x="5498384" y="1346607"/>
            <a:ext cx="5976165" cy="5151002"/>
          </a:xfrm>
          <a:prstGeom prst="rect">
            <a:avLst/>
          </a:prstGeom>
        </p:spPr>
      </p:pic>
      <p:sp>
        <p:nvSpPr>
          <p:cNvPr id="27" name="Text Placeholder 2">
            <a:extLst>
              <a:ext uri="{FF2B5EF4-FFF2-40B4-BE49-F238E27FC236}">
                <a16:creationId xmlns:a16="http://schemas.microsoft.com/office/drawing/2014/main" id="{FA8E4F59-BB4E-4D6C-8A80-F112CB153F45}"/>
              </a:ext>
            </a:extLst>
          </p:cNvPr>
          <p:cNvSpPr>
            <a:spLocks noGrp="1"/>
          </p:cNvSpPr>
          <p:nvPr>
            <p:ph type="body" sz="quarter" idx="10"/>
          </p:nvPr>
        </p:nvSpPr>
        <p:spPr>
          <a:xfrm>
            <a:off x="269240" y="1367244"/>
            <a:ext cx="5005038" cy="5790047"/>
          </a:xfrm>
        </p:spPr>
        <p:txBody>
          <a:bodyPr/>
          <a:lstStyle/>
          <a:p>
            <a:r>
              <a:rPr lang="en-US"/>
              <a:t>Performance metric is the area under the ROC curve.</a:t>
            </a:r>
          </a:p>
          <a:p>
            <a:r>
              <a:rPr lang="en-US"/>
              <a:t>Random guessing results in AUC = 0.5.</a:t>
            </a:r>
          </a:p>
          <a:p>
            <a:r>
              <a:rPr lang="en-US"/>
              <a:t>Classifier AUC should be greater than 0.5.</a:t>
            </a:r>
          </a:p>
          <a:p>
            <a:r>
              <a:rPr lang="en-US"/>
              <a:t>Higher AUC indicates better performance.</a:t>
            </a:r>
          </a:p>
          <a:p>
            <a:endParaRPr lang="en-US"/>
          </a:p>
        </p:txBody>
      </p:sp>
    </p:spTree>
    <p:extLst>
      <p:ext uri="{BB962C8B-B14F-4D97-AF65-F5344CB8AC3E}">
        <p14:creationId xmlns:p14="http://schemas.microsoft.com/office/powerpoint/2010/main" val="248937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F8733B-6353-472C-8ED5-CCF617B83280}"/>
              </a:ext>
            </a:extLst>
          </p:cNvPr>
          <p:cNvSpPr>
            <a:spLocks noGrp="1"/>
          </p:cNvSpPr>
          <p:nvPr>
            <p:ph type="title"/>
          </p:nvPr>
        </p:nvSpPr>
        <p:spPr/>
        <p:txBody>
          <a:bodyPr/>
          <a:lstStyle/>
          <a:p>
            <a:r>
              <a:rPr lang="en-US" dirty="0"/>
              <a:t>Accuracy Paradox</a:t>
            </a:r>
          </a:p>
        </p:txBody>
      </p:sp>
      <p:sp>
        <p:nvSpPr>
          <p:cNvPr id="7" name="TextBox 6">
            <a:extLst>
              <a:ext uri="{FF2B5EF4-FFF2-40B4-BE49-F238E27FC236}">
                <a16:creationId xmlns:a16="http://schemas.microsoft.com/office/drawing/2014/main" id="{BD5893A4-9185-478D-9BB0-493F8F73FB2D}"/>
              </a:ext>
            </a:extLst>
          </p:cNvPr>
          <p:cNvSpPr txBox="1"/>
          <p:nvPr/>
        </p:nvSpPr>
        <p:spPr>
          <a:xfrm>
            <a:off x="4820673" y="5193487"/>
            <a:ext cx="2894001" cy="369332"/>
          </a:xfrm>
          <a:prstGeom prst="rect">
            <a:avLst/>
          </a:prstGeom>
          <a:noFill/>
        </p:spPr>
        <p:txBody>
          <a:bodyPr wrap="square">
            <a:spAutoFit/>
          </a:bodyPr>
          <a:lstStyle/>
          <a:p>
            <a:r>
              <a:rPr lang="en-US" dirty="0"/>
              <a:t>          --  Wikipedia</a:t>
            </a:r>
          </a:p>
        </p:txBody>
      </p:sp>
      <p:pic>
        <p:nvPicPr>
          <p:cNvPr id="8" name="Picture 7">
            <a:extLst>
              <a:ext uri="{FF2B5EF4-FFF2-40B4-BE49-F238E27FC236}">
                <a16:creationId xmlns:a16="http://schemas.microsoft.com/office/drawing/2014/main" id="{72BD5350-889B-46EF-821A-A7DA6A325F7E}"/>
              </a:ext>
            </a:extLst>
          </p:cNvPr>
          <p:cNvPicPr>
            <a:picLocks noChangeAspect="1"/>
          </p:cNvPicPr>
          <p:nvPr/>
        </p:nvPicPr>
        <p:blipFill>
          <a:blip r:embed="rId3"/>
          <a:stretch>
            <a:fillRect/>
          </a:stretch>
        </p:blipFill>
        <p:spPr>
          <a:xfrm>
            <a:off x="809202" y="2206091"/>
            <a:ext cx="6247619" cy="2761905"/>
          </a:xfrm>
          <a:prstGeom prst="rect">
            <a:avLst/>
          </a:prstGeom>
        </p:spPr>
      </p:pic>
      <p:sp>
        <p:nvSpPr>
          <p:cNvPr id="9" name="TextBox 8">
            <a:extLst>
              <a:ext uri="{FF2B5EF4-FFF2-40B4-BE49-F238E27FC236}">
                <a16:creationId xmlns:a16="http://schemas.microsoft.com/office/drawing/2014/main" id="{8F1EBD7B-7167-495A-902F-91A2993339D8}"/>
              </a:ext>
            </a:extLst>
          </p:cNvPr>
          <p:cNvSpPr txBox="1"/>
          <p:nvPr/>
        </p:nvSpPr>
        <p:spPr>
          <a:xfrm>
            <a:off x="7969956" y="2206091"/>
            <a:ext cx="366888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Accuracy: 99.9%</a:t>
            </a:r>
          </a:p>
        </p:txBody>
      </p:sp>
      <p:sp>
        <p:nvSpPr>
          <p:cNvPr id="11" name="TextBox 10">
            <a:extLst>
              <a:ext uri="{FF2B5EF4-FFF2-40B4-BE49-F238E27FC236}">
                <a16:creationId xmlns:a16="http://schemas.microsoft.com/office/drawing/2014/main" id="{B3ACF145-5578-4DC7-9935-310D604D26E8}"/>
              </a:ext>
            </a:extLst>
          </p:cNvPr>
          <p:cNvSpPr txBox="1"/>
          <p:nvPr/>
        </p:nvSpPr>
        <p:spPr>
          <a:xfrm>
            <a:off x="655638" y="1107099"/>
            <a:ext cx="6554749"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 city of 1 million people has ten terrorists and below is a confusion matrix for a classifier:</a:t>
            </a:r>
          </a:p>
        </p:txBody>
      </p:sp>
      <p:sp>
        <p:nvSpPr>
          <p:cNvPr id="13" name="TextBox 12">
            <a:extLst>
              <a:ext uri="{FF2B5EF4-FFF2-40B4-BE49-F238E27FC236}">
                <a16:creationId xmlns:a16="http://schemas.microsoft.com/office/drawing/2014/main" id="{1FB33D2C-88BE-4625-91F7-DE31FF73B63C}"/>
              </a:ext>
            </a:extLst>
          </p:cNvPr>
          <p:cNvSpPr txBox="1"/>
          <p:nvPr/>
        </p:nvSpPr>
        <p:spPr>
          <a:xfrm>
            <a:off x="7969956" y="2679818"/>
            <a:ext cx="366888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Precision: 1%</a:t>
            </a:r>
          </a:p>
        </p:txBody>
      </p:sp>
      <p:sp>
        <p:nvSpPr>
          <p:cNvPr id="15" name="TextBox 14">
            <a:extLst>
              <a:ext uri="{FF2B5EF4-FFF2-40B4-BE49-F238E27FC236}">
                <a16:creationId xmlns:a16="http://schemas.microsoft.com/office/drawing/2014/main" id="{B89C965F-C66F-49DE-8EDB-87E90512A319}"/>
              </a:ext>
            </a:extLst>
          </p:cNvPr>
          <p:cNvSpPr txBox="1"/>
          <p:nvPr/>
        </p:nvSpPr>
        <p:spPr>
          <a:xfrm>
            <a:off x="7969956" y="3157490"/>
            <a:ext cx="366888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Recall: ?</a:t>
            </a: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F1: ?</a:t>
            </a:r>
          </a:p>
        </p:txBody>
      </p:sp>
    </p:spTree>
    <p:extLst>
      <p:ext uri="{BB962C8B-B14F-4D97-AF65-F5344CB8AC3E}">
        <p14:creationId xmlns:p14="http://schemas.microsoft.com/office/powerpoint/2010/main" val="698098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36BB3-0A59-4C7E-A899-C3910487575F}"/>
              </a:ext>
            </a:extLst>
          </p:cNvPr>
          <p:cNvSpPr>
            <a:spLocks noGrp="1"/>
          </p:cNvSpPr>
          <p:nvPr>
            <p:ph type="body" sz="quarter" idx="10"/>
          </p:nvPr>
        </p:nvSpPr>
        <p:spPr>
          <a:xfrm>
            <a:off x="269239" y="1189177"/>
            <a:ext cx="11653523" cy="5067413"/>
          </a:xfrm>
        </p:spPr>
        <p:txBody>
          <a:bodyPr/>
          <a:lstStyle/>
          <a:p>
            <a:r>
              <a:rPr lang="en-US" dirty="0"/>
              <a:t>Any dataset with an unequal class distribution is technically imbalanced. However, a dataset is said to be imbalanced when there is a significant, or in some cases extreme, disproportion among the number of examples of each class of the problem.</a:t>
            </a:r>
          </a:p>
          <a:p>
            <a:endParaRPr lang="en-US" dirty="0"/>
          </a:p>
          <a:p>
            <a:r>
              <a:rPr lang="en-US" dirty="0"/>
              <a:t>the learning process of most classification algorithms is often biased toward the majority class examples, so that minority ones are not well modeled into the final system.</a:t>
            </a:r>
          </a:p>
        </p:txBody>
      </p:sp>
      <p:sp>
        <p:nvSpPr>
          <p:cNvPr id="3" name="Title 2">
            <a:extLst>
              <a:ext uri="{FF2B5EF4-FFF2-40B4-BE49-F238E27FC236}">
                <a16:creationId xmlns:a16="http://schemas.microsoft.com/office/drawing/2014/main" id="{5BF8733B-6353-472C-8ED5-CCF617B83280}"/>
              </a:ext>
            </a:extLst>
          </p:cNvPr>
          <p:cNvSpPr>
            <a:spLocks noGrp="1"/>
          </p:cNvSpPr>
          <p:nvPr>
            <p:ph type="title"/>
          </p:nvPr>
        </p:nvSpPr>
        <p:spPr/>
        <p:txBody>
          <a:bodyPr/>
          <a:lstStyle/>
          <a:p>
            <a:r>
              <a:rPr lang="en-US">
                <a:cs typeface="Segoe UI"/>
              </a:rPr>
              <a:t>Imbalanced Dataset</a:t>
            </a:r>
            <a:endParaRPr lang="en-US"/>
          </a:p>
        </p:txBody>
      </p:sp>
      <p:sp>
        <p:nvSpPr>
          <p:cNvPr id="7" name="TextBox 6">
            <a:extLst>
              <a:ext uri="{FF2B5EF4-FFF2-40B4-BE49-F238E27FC236}">
                <a16:creationId xmlns:a16="http://schemas.microsoft.com/office/drawing/2014/main" id="{BD5893A4-9185-478D-9BB0-493F8F73FB2D}"/>
              </a:ext>
            </a:extLst>
          </p:cNvPr>
          <p:cNvSpPr txBox="1"/>
          <p:nvPr/>
        </p:nvSpPr>
        <p:spPr>
          <a:xfrm>
            <a:off x="6096000" y="6479396"/>
            <a:ext cx="5998763" cy="369332"/>
          </a:xfrm>
          <a:prstGeom prst="rect">
            <a:avLst/>
          </a:prstGeom>
          <a:noFill/>
        </p:spPr>
        <p:txBody>
          <a:bodyPr wrap="square">
            <a:spAutoFit/>
          </a:bodyPr>
          <a:lstStyle/>
          <a:p>
            <a:r>
              <a:rPr lang="en-US" dirty="0"/>
              <a:t>          --  Learning from Imbalanced Data Sets</a:t>
            </a:r>
          </a:p>
        </p:txBody>
      </p:sp>
    </p:spTree>
    <p:extLst>
      <p:ext uri="{BB962C8B-B14F-4D97-AF65-F5344CB8AC3E}">
        <p14:creationId xmlns:p14="http://schemas.microsoft.com/office/powerpoint/2010/main" val="34698426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836BB3-0A59-4C7E-A899-C3910487575F}"/>
              </a:ext>
            </a:extLst>
          </p:cNvPr>
          <p:cNvSpPr>
            <a:spLocks noGrp="1"/>
          </p:cNvSpPr>
          <p:nvPr>
            <p:ph type="body" sz="quarter" idx="10"/>
          </p:nvPr>
        </p:nvSpPr>
        <p:spPr>
          <a:xfrm>
            <a:off x="269239" y="1189177"/>
            <a:ext cx="11653523" cy="4308872"/>
          </a:xfrm>
        </p:spPr>
        <p:txBody>
          <a:bodyPr vert="horz" lIns="0" tIns="0" rIns="0" bIns="0" rtlCol="0" anchor="t">
            <a:spAutoFit/>
          </a:bodyPr>
          <a:lstStyle/>
          <a:p>
            <a:pPr marL="310515" indent="-310515"/>
            <a:r>
              <a:rPr lang="en-US" sz="3500">
                <a:cs typeface="Segoe UI"/>
              </a:rPr>
              <a:t>Collect more data</a:t>
            </a:r>
          </a:p>
          <a:p>
            <a:pPr marL="310515" indent="-310515"/>
            <a:r>
              <a:rPr lang="en-US" sz="3500">
                <a:cs typeface="Segoe UI"/>
              </a:rPr>
              <a:t>Choose another metric</a:t>
            </a:r>
          </a:p>
          <a:p>
            <a:pPr marL="310515" indent="-310515"/>
            <a:r>
              <a:rPr lang="en-US" sz="3500">
                <a:cs typeface="Segoe UI"/>
              </a:rPr>
              <a:t>Data sampling</a:t>
            </a:r>
          </a:p>
          <a:p>
            <a:pPr marL="310515" indent="-310515"/>
            <a:r>
              <a:rPr lang="en-US" sz="3500">
                <a:cs typeface="Segoe UI"/>
              </a:rPr>
              <a:t>Use Synthetic data</a:t>
            </a:r>
          </a:p>
          <a:p>
            <a:pPr marL="310515" indent="-310515"/>
            <a:r>
              <a:rPr lang="en-US" sz="3500">
                <a:cs typeface="Segoe UI"/>
              </a:rPr>
              <a:t>Use different algorithm</a:t>
            </a:r>
          </a:p>
          <a:p>
            <a:pPr marL="310515" indent="-310515"/>
            <a:r>
              <a:rPr lang="en-US" sz="3500">
                <a:cs typeface="Segoe UI"/>
              </a:rPr>
              <a:t>Compensate minor class(es)</a:t>
            </a:r>
          </a:p>
          <a:p>
            <a:pPr marL="310515" indent="-310515"/>
            <a:endParaRPr lang="en-US" sz="3500" dirty="0"/>
          </a:p>
        </p:txBody>
      </p:sp>
      <p:sp>
        <p:nvSpPr>
          <p:cNvPr id="3" name="Title 2">
            <a:extLst>
              <a:ext uri="{FF2B5EF4-FFF2-40B4-BE49-F238E27FC236}">
                <a16:creationId xmlns:a16="http://schemas.microsoft.com/office/drawing/2014/main" id="{5BF8733B-6353-472C-8ED5-CCF617B83280}"/>
              </a:ext>
            </a:extLst>
          </p:cNvPr>
          <p:cNvSpPr>
            <a:spLocks noGrp="1"/>
          </p:cNvSpPr>
          <p:nvPr>
            <p:ph type="title"/>
          </p:nvPr>
        </p:nvSpPr>
        <p:spPr/>
        <p:txBody>
          <a:bodyPr/>
          <a:lstStyle/>
          <a:p>
            <a:r>
              <a:rPr lang="en-US">
                <a:cs typeface="Segoe UI"/>
              </a:rPr>
              <a:t>Workaround</a:t>
            </a:r>
            <a:endParaRPr lang="en-US"/>
          </a:p>
        </p:txBody>
      </p:sp>
      <p:sp>
        <p:nvSpPr>
          <p:cNvPr id="7" name="TextBox 6">
            <a:extLst>
              <a:ext uri="{FF2B5EF4-FFF2-40B4-BE49-F238E27FC236}">
                <a16:creationId xmlns:a16="http://schemas.microsoft.com/office/drawing/2014/main" id="{BD5893A4-9185-478D-9BB0-493F8F73FB2D}"/>
              </a:ext>
            </a:extLst>
          </p:cNvPr>
          <p:cNvSpPr txBox="1"/>
          <p:nvPr/>
        </p:nvSpPr>
        <p:spPr>
          <a:xfrm>
            <a:off x="6096000" y="6479396"/>
            <a:ext cx="5998763" cy="369332"/>
          </a:xfrm>
          <a:prstGeom prst="rect">
            <a:avLst/>
          </a:prstGeom>
          <a:noFill/>
        </p:spPr>
        <p:txBody>
          <a:bodyPr wrap="square">
            <a:spAutoFit/>
          </a:bodyPr>
          <a:lstStyle/>
          <a:p>
            <a:r>
              <a:rPr lang="en-US" dirty="0"/>
              <a:t>          --  Learning from Imbalanced Data Sets</a:t>
            </a:r>
          </a:p>
        </p:txBody>
      </p:sp>
    </p:spTree>
    <p:extLst>
      <p:ext uri="{BB962C8B-B14F-4D97-AF65-F5344CB8AC3E}">
        <p14:creationId xmlns:p14="http://schemas.microsoft.com/office/powerpoint/2010/main" val="866240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B189-147D-4609-9606-50ACC1B43C0A}"/>
              </a:ext>
            </a:extLst>
          </p:cNvPr>
          <p:cNvSpPr>
            <a:spLocks noGrp="1"/>
          </p:cNvSpPr>
          <p:nvPr>
            <p:ph type="title"/>
          </p:nvPr>
        </p:nvSpPr>
        <p:spPr/>
        <p:txBody>
          <a:bodyPr/>
          <a:lstStyle/>
          <a:p>
            <a:r>
              <a:rPr lang="en-US">
                <a:cs typeface="Segoe UI"/>
              </a:rPr>
              <a:t>Challenge Preparation Activities</a:t>
            </a:r>
            <a:endParaRPr lang="en-US"/>
          </a:p>
        </p:txBody>
      </p:sp>
      <p:sp>
        <p:nvSpPr>
          <p:cNvPr id="3" name="TextBox 2">
            <a:extLst>
              <a:ext uri="{FF2B5EF4-FFF2-40B4-BE49-F238E27FC236}">
                <a16:creationId xmlns:a16="http://schemas.microsoft.com/office/drawing/2014/main" id="{D94A8D80-AFFA-4E5E-85DA-8639179333B6}"/>
              </a:ext>
            </a:extLst>
          </p:cNvPr>
          <p:cNvSpPr txBox="1"/>
          <p:nvPr/>
        </p:nvSpPr>
        <p:spPr>
          <a:xfrm>
            <a:off x="571340" y="1028603"/>
            <a:ext cx="10961269" cy="6155531"/>
          </a:xfrm>
          <a:prstGeom prst="rect">
            <a:avLst/>
          </a:prstGeom>
          <a:noFill/>
        </p:spPr>
        <p:txBody>
          <a:bodyPr wrap="square" lIns="0" tIns="0" rIns="0" bIns="0" rtlCol="0" anchor="t">
            <a:spAutoFit/>
          </a:bodyPr>
          <a:lstStyle/>
          <a:p>
            <a:pPr marL="342900" indent="-342900">
              <a:buAutoNum type="arabicPeriod"/>
            </a:pPr>
            <a:r>
              <a:rPr lang="en-US" sz="2000" dirty="0">
                <a:ea typeface="+mn-lt"/>
                <a:cs typeface="+mn-lt"/>
                <a:hlinkClick r:id="rId2"/>
              </a:rPr>
              <a:t>ML For Beginners</a:t>
            </a:r>
            <a:r>
              <a:rPr lang="en-US" sz="2000" dirty="0">
                <a:ea typeface="+mn-lt"/>
                <a:cs typeface="+mn-lt"/>
                <a:hlinkClick r:id="rId2">
                  <a:extLst>
                    <a:ext uri="{A12FA001-AC4F-418D-AE19-62706E023703}">
                      <ahyp:hlinkClr xmlns:ahyp="http://schemas.microsoft.com/office/drawing/2018/hyperlinkcolor" val="tx"/>
                    </a:ext>
                  </a:extLst>
                </a:hlinkClick>
              </a:rPr>
              <a:t> - 4 - Classification</a:t>
            </a:r>
            <a:r>
              <a:rPr lang="en-US" sz="2000">
                <a:ea typeface="+mn-lt"/>
                <a:cs typeface="+mn-lt"/>
              </a:rPr>
              <a:t> (~ 6-8 hours)</a:t>
            </a:r>
          </a:p>
          <a:p>
            <a:pPr marL="342900" indent="-342900">
              <a:buAutoNum type="arabicPeriod"/>
            </a:pPr>
            <a:endParaRPr lang="en-US" sz="2000" dirty="0">
              <a:ea typeface="+mn-lt"/>
              <a:cs typeface="+mn-lt"/>
            </a:endParaRPr>
          </a:p>
          <a:p>
            <a:pPr marL="342900" indent="-342900">
              <a:buAutoNum type="arabicPeriod"/>
            </a:pPr>
            <a:r>
              <a:rPr lang="en-US" sz="2000" dirty="0">
                <a:ea typeface="+mn-lt"/>
                <a:cs typeface="+mn-lt"/>
                <a:hlinkClick r:id="rId3"/>
              </a:rPr>
              <a:t>Understand Data Science for Machine Learning - Learning Path</a:t>
            </a:r>
            <a:r>
              <a:rPr lang="en-US" sz="2000" dirty="0">
                <a:ea typeface="+mn-lt"/>
                <a:cs typeface="+mn-lt"/>
              </a:rPr>
              <a:t> (7 hours 25 minutes) - If time permits, the entire learning path is ideal – but prioritize these three:</a:t>
            </a:r>
            <a:endParaRPr lang="en-US" sz="2000" dirty="0">
              <a:cs typeface="Segoe UI"/>
            </a:endParaRPr>
          </a:p>
          <a:p>
            <a:pPr marL="800100" lvl="1" indent="-342900">
              <a:buFont typeface="Arial,Sans-Serif"/>
              <a:buChar char="•"/>
            </a:pPr>
            <a:r>
              <a:rPr lang="en-US" sz="2000" dirty="0">
                <a:cs typeface="Segoe UI"/>
                <a:hlinkClick r:id="rId4"/>
              </a:rPr>
              <a:t>Train and evaluate classification models</a:t>
            </a:r>
            <a:r>
              <a:rPr lang="en-US" sz="2000" dirty="0">
                <a:cs typeface="Segoe UI"/>
              </a:rPr>
              <a:t> (47 minutes)</a:t>
            </a:r>
            <a:endParaRPr lang="en-US" sz="2000" dirty="0">
              <a:ea typeface="+mn-lt"/>
              <a:cs typeface="+mn-lt"/>
            </a:endParaRPr>
          </a:p>
          <a:p>
            <a:pPr marL="800100" lvl="1" indent="-342900">
              <a:buFont typeface="Arial,Sans-Serif"/>
              <a:buChar char="•"/>
            </a:pPr>
            <a:r>
              <a:rPr lang="en-US" sz="2000" dirty="0">
                <a:cs typeface="Segoe UI"/>
                <a:hlinkClick r:id="rId5"/>
              </a:rPr>
              <a:t>Confusion matrix and data imbalances</a:t>
            </a:r>
            <a:r>
              <a:rPr lang="en-US" sz="2000" dirty="0">
                <a:cs typeface="Segoe UI"/>
              </a:rPr>
              <a:t> (52 minutes)</a:t>
            </a:r>
            <a:endParaRPr lang="en-US" sz="2000" dirty="0">
              <a:ea typeface="+mn-lt"/>
              <a:cs typeface="+mn-lt"/>
            </a:endParaRPr>
          </a:p>
          <a:p>
            <a:pPr marL="800100" lvl="1" indent="-342900">
              <a:buFont typeface="Arial,Sans-Serif"/>
              <a:buChar char="•"/>
            </a:pPr>
            <a:r>
              <a:rPr lang="en-US" sz="2000" dirty="0">
                <a:cs typeface="Segoe UI"/>
                <a:hlinkClick r:id="rId6"/>
              </a:rPr>
              <a:t>Measure and optimize model performance with ROC and AUC</a:t>
            </a:r>
            <a:r>
              <a:rPr lang="en-US" sz="2000" dirty="0">
                <a:cs typeface="Segoe UI"/>
              </a:rPr>
              <a:t> (36 minutes)</a:t>
            </a:r>
            <a:endParaRPr lang="en-US" sz="2000">
              <a:cs typeface="Segoe UI"/>
            </a:endParaRPr>
          </a:p>
          <a:p>
            <a:pPr marL="342900" indent="-342900">
              <a:buAutoNum type="arabicPeriod"/>
            </a:pPr>
            <a:endParaRPr lang="en-US" sz="2000" dirty="0">
              <a:gradFill>
                <a:gsLst>
                  <a:gs pos="2917">
                    <a:schemeClr val="tx1"/>
                  </a:gs>
                  <a:gs pos="30000">
                    <a:schemeClr val="tx1"/>
                  </a:gs>
                </a:gsLst>
                <a:lin ang="5400000" scaled="0"/>
              </a:gradFill>
              <a:cs typeface="Segoe UI"/>
            </a:endParaRPr>
          </a:p>
          <a:p>
            <a:pPr marL="342900" indent="-342900">
              <a:buAutoNum type="arabicPeriod"/>
            </a:pPr>
            <a:r>
              <a:rPr lang="en-US" sz="2000" dirty="0" err="1">
                <a:gradFill>
                  <a:gsLst>
                    <a:gs pos="2917">
                      <a:schemeClr val="tx1"/>
                    </a:gs>
                    <a:gs pos="30000">
                      <a:schemeClr val="tx1"/>
                    </a:gs>
                  </a:gsLst>
                  <a:lin ang="5400000" scaled="0"/>
                </a:gradFill>
                <a:cs typeface="Segoe UI"/>
              </a:rPr>
              <a:t>Linkedin</a:t>
            </a:r>
            <a:r>
              <a:rPr lang="en-US" sz="2000" dirty="0">
                <a:gradFill>
                  <a:gsLst>
                    <a:gs pos="2917">
                      <a:schemeClr val="tx1"/>
                    </a:gs>
                    <a:gs pos="30000">
                      <a:schemeClr val="tx1"/>
                    </a:gs>
                  </a:gsLst>
                  <a:lin ang="5400000" scaled="0"/>
                </a:gradFill>
                <a:cs typeface="Segoe UI"/>
              </a:rPr>
              <a:t> Learning Resources</a:t>
            </a:r>
            <a:endParaRPr lang="en-US" sz="2000">
              <a:cs typeface="Segoe UI"/>
            </a:endParaRPr>
          </a:p>
          <a:p>
            <a:pPr marL="742950" lvl="1" indent="-285750">
              <a:buFont typeface="Arial"/>
              <a:buChar char="•"/>
            </a:pPr>
            <a:r>
              <a:rPr lang="en-US" sz="2000" dirty="0">
                <a:ea typeface="+mn-lt"/>
                <a:cs typeface="+mn-lt"/>
                <a:hlinkClick r:id="rId7"/>
              </a:rPr>
              <a:t>Applied Machine Learning: Foundations (Linked Learning)</a:t>
            </a:r>
            <a:r>
              <a:rPr lang="en-US" sz="2000" dirty="0">
                <a:ea typeface="+mn-lt"/>
                <a:cs typeface="+mn-lt"/>
              </a:rPr>
              <a:t> (2 hours 38 minutes)</a:t>
            </a:r>
            <a:endParaRPr lang="en-US" sz="2000" dirty="0">
              <a:cs typeface="Segoe UI"/>
            </a:endParaRPr>
          </a:p>
          <a:p>
            <a:pPr marL="742950" lvl="1" indent="-285750">
              <a:buFont typeface="Arial"/>
              <a:buChar char="•"/>
            </a:pPr>
            <a:r>
              <a:rPr lang="en-US" sz="2000" dirty="0">
                <a:ea typeface="+mn-lt"/>
                <a:cs typeface="+mn-lt"/>
                <a:hlinkClick r:id="rId8"/>
              </a:rPr>
              <a:t>Applied Machine Learning: Algorithms (LinkedIn Learning)</a:t>
            </a:r>
            <a:r>
              <a:rPr lang="en-US" sz="2000" dirty="0">
                <a:ea typeface="+mn-lt"/>
                <a:cs typeface="+mn-lt"/>
              </a:rPr>
              <a:t> (2 hours 24 minutes)</a:t>
            </a:r>
          </a:p>
          <a:p>
            <a:pPr marL="742950" lvl="1" indent="-285750">
              <a:buFont typeface="Arial"/>
              <a:buChar char="•"/>
            </a:pPr>
            <a:r>
              <a:rPr lang="en-US" sz="2000" dirty="0">
                <a:ea typeface="+mn-lt"/>
                <a:cs typeface="+mn-lt"/>
                <a:hlinkClick r:id="rId9"/>
              </a:rPr>
              <a:t>Imbalanced Target Categories</a:t>
            </a:r>
            <a:r>
              <a:rPr lang="en-US" sz="2000" dirty="0">
                <a:ea typeface="+mn-lt"/>
                <a:cs typeface="+mn-lt"/>
              </a:rPr>
              <a:t> (3 minutes) </a:t>
            </a:r>
            <a:endParaRPr lang="en-US" dirty="0">
              <a:ea typeface="+mn-lt"/>
              <a:cs typeface="+mn-lt"/>
            </a:endParaRPr>
          </a:p>
          <a:p>
            <a:pPr marL="742950" lvl="1" indent="-285750">
              <a:buFont typeface="Arial"/>
              <a:buChar char="•"/>
            </a:pPr>
            <a:r>
              <a:rPr lang="en-US" sz="2000" dirty="0">
                <a:ea typeface="+mn-lt"/>
                <a:cs typeface="+mn-lt"/>
                <a:hlinkClick r:id="rId10"/>
              </a:rPr>
              <a:t>Treating Imbalanced Datasets</a:t>
            </a:r>
            <a:r>
              <a:rPr lang="en-US" sz="2000" dirty="0">
                <a:ea typeface="+mn-lt"/>
                <a:cs typeface="+mn-lt"/>
              </a:rPr>
              <a:t> (4 minutes)</a:t>
            </a:r>
            <a:endParaRPr lang="en-US" sz="2000" dirty="0">
              <a:cs typeface="Segoe UI"/>
            </a:endParaRPr>
          </a:p>
          <a:p>
            <a:pPr marL="742950" lvl="1" indent="-285750">
              <a:buFont typeface="Arial"/>
              <a:buChar char="•"/>
            </a:pPr>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ea typeface="+mn-lt"/>
              <a:cs typeface="+mn-lt"/>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p:txBody>
      </p:sp>
    </p:spTree>
    <p:extLst>
      <p:ext uri="{BB962C8B-B14F-4D97-AF65-F5344CB8AC3E}">
        <p14:creationId xmlns:p14="http://schemas.microsoft.com/office/powerpoint/2010/main" val="2472777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B189-147D-4609-9606-50ACC1B43C0A}"/>
              </a:ext>
            </a:extLst>
          </p:cNvPr>
          <p:cNvSpPr>
            <a:spLocks noGrp="1"/>
          </p:cNvSpPr>
          <p:nvPr>
            <p:ph type="title"/>
          </p:nvPr>
        </p:nvSpPr>
        <p:spPr/>
        <p:txBody>
          <a:bodyPr/>
          <a:lstStyle/>
          <a:p>
            <a:r>
              <a:rPr lang="en-US">
                <a:highlight>
                  <a:srgbClr val="FFFF00"/>
                </a:highlight>
                <a:cs typeface="Segoe UI"/>
              </a:rPr>
              <a:t>Modeling - Leaderboard Challenge </a:t>
            </a:r>
            <a:endParaRPr lang="en-US">
              <a:highlight>
                <a:srgbClr val="FFFF00"/>
              </a:highlight>
            </a:endParaRPr>
          </a:p>
        </p:txBody>
      </p:sp>
      <p:sp>
        <p:nvSpPr>
          <p:cNvPr id="3" name="TextBox 2">
            <a:extLst>
              <a:ext uri="{FF2B5EF4-FFF2-40B4-BE49-F238E27FC236}">
                <a16:creationId xmlns:a16="http://schemas.microsoft.com/office/drawing/2014/main" id="{D94A8D80-AFFA-4E5E-85DA-8639179333B6}"/>
              </a:ext>
            </a:extLst>
          </p:cNvPr>
          <p:cNvSpPr txBox="1"/>
          <p:nvPr/>
        </p:nvSpPr>
        <p:spPr>
          <a:xfrm>
            <a:off x="571340" y="1028603"/>
            <a:ext cx="10961269" cy="3385542"/>
          </a:xfrm>
          <a:prstGeom prst="rect">
            <a:avLst/>
          </a:prstGeom>
          <a:noFill/>
        </p:spPr>
        <p:txBody>
          <a:bodyPr wrap="square" lIns="0" tIns="0" rIns="0" bIns="0" rtlCol="0" anchor="t">
            <a:spAutoFit/>
          </a:bodyPr>
          <a:lstStyle/>
          <a:p>
            <a:r>
              <a:rPr lang="en-US" sz="2000" dirty="0">
                <a:cs typeface="Segoe UI"/>
              </a:rPr>
              <a:t>Access the dataset here:</a:t>
            </a:r>
          </a:p>
          <a:p>
            <a:endParaRPr lang="en-US" sz="2000" dirty="0">
              <a:gradFill>
                <a:gsLst>
                  <a:gs pos="2917">
                    <a:schemeClr val="tx1"/>
                  </a:gs>
                  <a:gs pos="30000">
                    <a:schemeClr val="tx1"/>
                  </a:gs>
                </a:gsLst>
                <a:lin ang="5400000" scaled="0"/>
              </a:gradFill>
              <a:cs typeface="Segoe UI"/>
            </a:endParaRPr>
          </a:p>
          <a:p>
            <a:r>
              <a:rPr lang="en-US" sz="2000" dirty="0">
                <a:gradFill>
                  <a:gsLst>
                    <a:gs pos="2917">
                      <a:schemeClr val="tx1"/>
                    </a:gs>
                    <a:gs pos="30000">
                      <a:schemeClr val="tx1"/>
                    </a:gs>
                  </a:gsLst>
                  <a:lin ang="5400000" scaled="0"/>
                </a:gradFill>
                <a:cs typeface="Segoe UI"/>
              </a:rPr>
              <a:t>Instructions to complete:</a:t>
            </a:r>
          </a:p>
          <a:p>
            <a:endParaRPr lang="en-US" sz="2000" dirty="0">
              <a:gradFill>
                <a:gsLst>
                  <a:gs pos="2917">
                    <a:schemeClr val="tx1"/>
                  </a:gs>
                  <a:gs pos="30000">
                    <a:schemeClr val="tx1"/>
                  </a:gs>
                </a:gsLst>
                <a:lin ang="5400000" scaled="0"/>
              </a:gradFill>
              <a:cs typeface="Segoe UI"/>
            </a:endParaRPr>
          </a:p>
          <a:p>
            <a:r>
              <a:rPr lang="en-US" sz="2000" dirty="0">
                <a:gradFill>
                  <a:gsLst>
                    <a:gs pos="2917">
                      <a:schemeClr val="tx1"/>
                    </a:gs>
                    <a:gs pos="30000">
                      <a:schemeClr val="tx1"/>
                    </a:gs>
                  </a:gsLst>
                  <a:lin ang="5400000" scaled="0"/>
                </a:gradFill>
                <a:cs typeface="Segoe UI"/>
              </a:rPr>
              <a:t>Scoring methodology:</a:t>
            </a:r>
          </a:p>
          <a:p>
            <a:endParaRPr lang="en-US" sz="2000" dirty="0">
              <a:gradFill>
                <a:gsLst>
                  <a:gs pos="2917">
                    <a:schemeClr val="tx1"/>
                  </a:gs>
                  <a:gs pos="30000">
                    <a:schemeClr val="tx1"/>
                  </a:gs>
                </a:gsLst>
                <a:lin ang="5400000" scaled="0"/>
              </a:gradFill>
              <a:cs typeface="Segoe UI"/>
            </a:endParaRPr>
          </a:p>
          <a:p>
            <a:endParaRPr lang="en-US" sz="2000" dirty="0">
              <a:ea typeface="+mn-lt"/>
              <a:cs typeface="+mn-lt"/>
            </a:endParaRPr>
          </a:p>
          <a:p>
            <a:endParaRPr lang="en-US" sz="2000" dirty="0">
              <a:gradFill>
                <a:gsLst>
                  <a:gs pos="2917">
                    <a:schemeClr val="tx1"/>
                  </a:gs>
                  <a:gs pos="30000">
                    <a:schemeClr val="tx1"/>
                  </a:gs>
                </a:gsLst>
                <a:lin ang="5400000" scaled="0"/>
              </a:gradFill>
              <a:latin typeface="Segoe UI"/>
              <a:cs typeface="Segoe UI"/>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a:p>
            <a:pPr marL="800100" lvl="1" indent="-342900">
              <a:buFont typeface="Arial" panose="020B0604020202020204" pitchFamily="34" charset="0"/>
              <a:buChar char="•"/>
            </a:pPr>
            <a:endParaRPr lang="en-US" sz="2000" dirty="0">
              <a:gradFill>
                <a:gsLst>
                  <a:gs pos="2917">
                    <a:schemeClr val="tx1"/>
                  </a:gs>
                  <a:gs pos="30000">
                    <a:schemeClr val="tx1"/>
                  </a:gs>
                </a:gsLst>
                <a:lin ang="5400000" scaled="0"/>
              </a:gradFill>
              <a:latin typeface="Segoe UI"/>
              <a:cs typeface="Segoe UI"/>
            </a:endParaRPr>
          </a:p>
        </p:txBody>
      </p:sp>
    </p:spTree>
    <p:extLst>
      <p:ext uri="{BB962C8B-B14F-4D97-AF65-F5344CB8AC3E}">
        <p14:creationId xmlns:p14="http://schemas.microsoft.com/office/powerpoint/2010/main" val="317037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B189-147D-4609-9606-50ACC1B43C0A}"/>
              </a:ext>
            </a:extLst>
          </p:cNvPr>
          <p:cNvSpPr>
            <a:spLocks noGrp="1"/>
          </p:cNvSpPr>
          <p:nvPr>
            <p:ph type="title"/>
          </p:nvPr>
        </p:nvSpPr>
        <p:spPr/>
        <p:txBody>
          <a:bodyPr/>
          <a:lstStyle/>
          <a:p>
            <a:r>
              <a:rPr lang="en-US">
                <a:cs typeface="Segoe UI"/>
              </a:rPr>
              <a:t>Additional Resources</a:t>
            </a:r>
            <a:endParaRPr lang="en-US"/>
          </a:p>
        </p:txBody>
      </p:sp>
      <p:sp>
        <p:nvSpPr>
          <p:cNvPr id="3" name="TextBox 2">
            <a:extLst>
              <a:ext uri="{FF2B5EF4-FFF2-40B4-BE49-F238E27FC236}">
                <a16:creationId xmlns:a16="http://schemas.microsoft.com/office/drawing/2014/main" id="{D94A8D80-AFFA-4E5E-85DA-8639179333B6}"/>
              </a:ext>
            </a:extLst>
          </p:cNvPr>
          <p:cNvSpPr txBox="1"/>
          <p:nvPr/>
        </p:nvSpPr>
        <p:spPr>
          <a:xfrm>
            <a:off x="575094" y="1253825"/>
            <a:ext cx="10961269" cy="2954655"/>
          </a:xfrm>
          <a:prstGeom prst="rect">
            <a:avLst/>
          </a:prstGeom>
          <a:noFill/>
        </p:spPr>
        <p:txBody>
          <a:bodyPr wrap="square" lIns="0" tIns="0" rIns="0" bIns="0" rtlCol="0" anchor="t">
            <a:spAutoFit/>
          </a:bodyPr>
          <a:lstStyle/>
          <a:p>
            <a:r>
              <a:rPr lang="en-US" sz="2400" dirty="0">
                <a:solidFill>
                  <a:srgbClr val="5B5FC7"/>
                </a:solidFill>
                <a:latin typeface="Segoe UI"/>
                <a:cs typeface="Segoe UI"/>
              </a:rPr>
              <a:t>For AML Specific Modeling:</a:t>
            </a:r>
          </a:p>
          <a:p>
            <a:pPr marL="342900" indent="-342900">
              <a:buFont typeface="Arial,Sans-Serif"/>
              <a:buChar char="•"/>
            </a:pPr>
            <a:r>
              <a:rPr lang="en-US" sz="2400" dirty="0">
                <a:solidFill>
                  <a:srgbClr val="5B5FC7"/>
                </a:solidFill>
                <a:latin typeface="Segoe UI"/>
                <a:cs typeface="Segoe UI"/>
                <a:hlinkClick r:id="rId2">
                  <a:extLst>
                    <a:ext uri="{A12FA001-AC4F-418D-AE19-62706E023703}">
                      <ahyp:hlinkClr xmlns:ahyp="http://schemas.microsoft.com/office/drawing/2018/hyperlinkcolor" val="tx"/>
                    </a:ext>
                  </a:extLst>
                </a:hlinkClick>
              </a:rPr>
              <a:t>Train a Model with Azure ML</a:t>
            </a:r>
            <a:endParaRPr lang="en-US" sz="2400">
              <a:solidFill>
                <a:srgbClr val="000000"/>
              </a:solidFill>
              <a:latin typeface="Segoe UI"/>
              <a:cs typeface="Segoe UI"/>
            </a:endParaRPr>
          </a:p>
          <a:p>
            <a:pPr marL="342900" indent="-342900">
              <a:buFont typeface="Arial,Sans-Serif"/>
              <a:buChar char="•"/>
            </a:pPr>
            <a:r>
              <a:rPr lang="en-US" sz="2400" dirty="0">
                <a:solidFill>
                  <a:srgbClr val="5B5FC7"/>
                </a:solidFill>
                <a:latin typeface="Segoe UI"/>
                <a:cs typeface="Segoe UI"/>
                <a:hlinkClick r:id="rId3"/>
              </a:rPr>
              <a:t>Train &amp; Evaluate Regression Models (Azure ML)</a:t>
            </a:r>
            <a:endParaRPr lang="en-US" sz="2400" dirty="0">
              <a:ea typeface="+mn-lt"/>
              <a:cs typeface="+mn-lt"/>
            </a:endParaRPr>
          </a:p>
          <a:p>
            <a:pPr marL="342900" indent="-342900">
              <a:buFont typeface="Arial,Sans-Serif"/>
              <a:buChar char="•"/>
            </a:pPr>
            <a:r>
              <a:rPr lang="en-US" sz="2400" dirty="0">
                <a:solidFill>
                  <a:srgbClr val="5B5FC7"/>
                </a:solidFill>
                <a:latin typeface="Segoe UI"/>
                <a:cs typeface="Segoe UI"/>
                <a:hlinkClick r:id="rId4"/>
              </a:rPr>
              <a:t>Train &amp; Evaluate Classification Models (Azure ML)</a:t>
            </a:r>
            <a:endParaRPr lang="en-US" sz="1600"/>
          </a:p>
          <a:p>
            <a:pPr marL="342900" indent="-342900">
              <a:buFont typeface="Arial,Sans-Serif"/>
              <a:buChar char="•"/>
            </a:pPr>
            <a:endParaRPr lang="en-US" sz="2400" dirty="0">
              <a:solidFill>
                <a:srgbClr val="5B5FC7"/>
              </a:solidFill>
              <a:latin typeface="Segoe UI"/>
              <a:cs typeface="Segoe UI"/>
            </a:endParaRPr>
          </a:p>
          <a:p>
            <a:r>
              <a:rPr lang="en-US" sz="2400" dirty="0">
                <a:solidFill>
                  <a:srgbClr val="5B5FC7"/>
                </a:solidFill>
                <a:latin typeface="Segoe UI"/>
                <a:cs typeface="Segoe UI"/>
              </a:rPr>
              <a:t>Videos:</a:t>
            </a:r>
          </a:p>
          <a:p>
            <a:pPr marL="342900" indent="-342900" algn="l">
              <a:buFont typeface="Arial" panose="020B0604020202020204" pitchFamily="34" charset="0"/>
              <a:buChar char="•"/>
            </a:pPr>
            <a:r>
              <a:rPr lang="en-US" sz="2400" b="0" i="0" u="none" strike="noStrike" dirty="0">
                <a:solidFill>
                  <a:srgbClr val="6264A7"/>
                </a:solidFill>
                <a:effectLst/>
                <a:latin typeface="Segoe UI"/>
                <a:cs typeface="Segoe UI"/>
                <a:hlinkClick r:id="rId5" tooltip="https://nam06.safelinks.protection.outlook.com/?url=https%3a%2f%2fyoutu.be%2f7mmyan1vcgu&amp;data=04%7c01%7ccamatthews%40microsoft.com%7c57da250a2f354712b3fd08d9d14c0a62%7c72f988bf86f141af91ab2d7cd011db47%7c1%7c0%7c637770948169843503%7cunknown%7ctwfpbgzsb3d8eyjwijoimc4wljawmdailcjqijoiv2lumziilcjbtii6ik1hawwilcjxvci6mn0%3d%7c2000&amp;sdata=4bqchoh4d7%2b7ow%2btnkthugguht%2biswgr0t5iwropbz0%3d&amp;reserved=0">
                  <a:extLst>
                    <a:ext uri="{A12FA001-AC4F-418D-AE19-62706E023703}">
                      <ahyp:hlinkClr xmlns:ahyp="http://schemas.microsoft.com/office/drawing/2018/hyperlinkcolor" val="tx"/>
                    </a:ext>
                  </a:extLst>
                </a:hlinkClick>
              </a:rPr>
              <a:t>Introduction to AI</a:t>
            </a:r>
            <a:r>
              <a:rPr lang="en-US" sz="2400" dirty="0">
                <a:solidFill>
                  <a:srgbClr val="6264A7"/>
                </a:solidFill>
                <a:latin typeface="Segoe UI"/>
                <a:cs typeface="Segoe UI"/>
                <a:hlinkClick r:id="rId5" tooltip="https://nam06.safelinks.protection.outlook.com/?url=https%3a%2f%2fyoutu.be%2f7mmyan1vcgu&amp;data=04%7c01%7ccamatthews%40microsoft.com%7c57da250a2f354712b3fd08d9d14c0a62%7c72f988bf86f141af91ab2d7cd011db47%7c1%7c0%7c637770948169843503%7cunknown%7ctwfpbgzsb3d8eyjwijoimc4wljawmdailcjqijoiv2lumziilcjbtii6ik1hawwilcjxvci6mn0%3d%7c2000&amp;sdata=4bqchoh4d7%2b7ow%2btnkthugguht%2biswgr0t5iwropbz0%3d&amp;reserved=0"/>
              </a:rPr>
              <a:t>/</a:t>
            </a:r>
            <a:r>
              <a:rPr lang="en-US" sz="2400" dirty="0">
                <a:solidFill>
                  <a:srgbClr val="6264A7"/>
                </a:solidFill>
                <a:latin typeface="Segoe UI"/>
                <a:cs typeface="Segoe UI"/>
                <a:hlinkClick r:id="rId5" tooltip="https://nam06.safelinks.protection.outlook.com/?url=https%3a%2f%2fyoutu.be%2f7mmyan1vcgu&amp;data=04%7c01%7ccamatthews%40microsoft.com%7c57da250a2f354712b3fd08d9d14c0a62%7c72f988bf86f141af91ab2d7cd011db47%7c1%7c0%7c637770948169843503%7cunknown%7ctwfpbgzsb3d8eyjwijoimc4wljawmdailcjqijoiv2lumziilcjbtii6ik1hawwilcjxvci6mn0%3d%7c2000&amp;sdata=4bqchoh4d7%2b7ow%2btnkthugguht%2biswgr0t5iwropbz0%3d&amp;reserved=0">
                  <a:extLst>
                    <a:ext uri="{A12FA001-AC4F-418D-AE19-62706E023703}">
                      <ahyp:hlinkClr xmlns:ahyp="http://schemas.microsoft.com/office/drawing/2018/hyperlinkcolor" val="tx"/>
                    </a:ext>
                  </a:extLst>
                </a:hlinkClick>
              </a:rPr>
              <a:t>ML</a:t>
            </a:r>
            <a:endParaRPr lang="en-US" sz="2400" dirty="0">
              <a:gradFill>
                <a:gsLst>
                  <a:gs pos="2917">
                    <a:schemeClr val="tx1"/>
                  </a:gs>
                  <a:gs pos="30000">
                    <a:schemeClr val="tx1"/>
                  </a:gs>
                </a:gsLst>
                <a:lin ang="5400000" scaled="0"/>
              </a:gradFill>
              <a:hlinkClick r:id="rId6"/>
            </a:endParaRPr>
          </a:p>
          <a:p>
            <a:pPr marL="342900" indent="-342900">
              <a:buFont typeface="Arial" panose="020B0604020202020204" pitchFamily="34" charset="0"/>
              <a:buChar char="•"/>
            </a:pPr>
            <a:r>
              <a:rPr lang="en-US" sz="2400" dirty="0">
                <a:solidFill>
                  <a:srgbClr val="6264A7"/>
                </a:solidFill>
                <a:latin typeface="Segoe UI"/>
                <a:cs typeface="Segoe UI"/>
                <a:hlinkClick r:id="rId7" tooltip="https://nam06.safelinks.protection.outlook.com/?url=https%3a%2f%2fyoutu.be%2fnprxmnlgmma&amp;data=04%7c01%7ccamatthews%40microsoft.com%7c57da250a2f354712b3fd08d9d14c0a62%7c72f988bf86f141af91ab2d7cd011db47%7c1%7c0%7c637770948169843503%7cunknown%7ctwfpbgzsb3d8eyjwijoimc4wljawmdailcjqijoiv2lumziilcjbtii6ik1hawwilcjxvci6mn0%3d%7c2000&amp;sdata=ss8pfp%2bup83emqb9j9hzeholltr5rb%2bhltqknsnkv0y%3d&amp;reserved=0"/>
              </a:rPr>
              <a:t>Introduction</a:t>
            </a:r>
            <a:r>
              <a:rPr lang="en-US" sz="2400" dirty="0">
                <a:solidFill>
                  <a:srgbClr val="6264A7"/>
                </a:solidFill>
                <a:latin typeface="Segoe UI"/>
                <a:cs typeface="Segoe UI"/>
                <a:hlinkClick r:id="rId7" tooltip="https://nam06.safelinks.protection.outlook.com/?url=https%3a%2f%2fyoutu.be%2fnprxmnlgmma&amp;data=04%7c01%7ccamatthews%40microsoft.com%7c57da250a2f354712b3fd08d9d14c0a62%7c72f988bf86f141af91ab2d7cd011db47%7c1%7c0%7c637770948169843503%7cunknown%7ctwfpbgzsb3d8eyjwijoimc4wljawmdailcjqijoiv2lumziilcjbtii6ik1hawwilcjxvci6mn0%3d%7c2000&amp;sdata=ss8pfp%2bup83emqb9j9hzeholltr5rb%2bhltqknsnkv0y%3d&amp;reserved=0">
                  <a:extLst>
                    <a:ext uri="{A12FA001-AC4F-418D-AE19-62706E023703}">
                      <ahyp:hlinkClr xmlns:ahyp="http://schemas.microsoft.com/office/drawing/2018/hyperlinkcolor" val="tx"/>
                    </a:ext>
                  </a:extLst>
                </a:hlinkClick>
              </a:rPr>
              <a:t> to</a:t>
            </a:r>
            <a:r>
              <a:rPr lang="en-US" sz="2400" b="0" i="0" u="none" strike="noStrike" dirty="0">
                <a:solidFill>
                  <a:srgbClr val="6264A7"/>
                </a:solidFill>
                <a:effectLst/>
                <a:latin typeface="Segoe UI"/>
                <a:cs typeface="Segoe UI"/>
                <a:hlinkClick r:id="rId7" tooltip="https://nam06.safelinks.protection.outlook.com/?url=https%3a%2f%2fyoutu.be%2fnprxmnlgmma&amp;data=04%7c01%7ccamatthews%40microsoft.com%7c57da250a2f354712b3fd08d9d14c0a62%7c72f988bf86f141af91ab2d7cd011db47%7c1%7c0%7c637770948169843503%7cunknown%7ctwfpbgzsb3d8eyjwijoimc4wljawmdailcjqijoiv2lumziilcjbtii6ik1hawwilcjxvci6mn0%3d%7c2000&amp;sdata=ss8pfp%2bup83emqb9j9hzeholltr5rb%2bhltqknsnkv0y%3d&amp;reserved=0">
                  <a:extLst>
                    <a:ext uri="{A12FA001-AC4F-418D-AE19-62706E023703}">
                      <ahyp:hlinkClr xmlns:ahyp="http://schemas.microsoft.com/office/drawing/2018/hyperlinkcolor" val="tx"/>
                    </a:ext>
                  </a:extLst>
                </a:hlinkClick>
              </a:rPr>
              <a:t> Classification</a:t>
            </a:r>
            <a:endParaRPr lang="en-US" sz="2400" dirty="0">
              <a:gradFill>
                <a:gsLst>
                  <a:gs pos="2917">
                    <a:schemeClr val="tx1"/>
                  </a:gs>
                  <a:gs pos="30000">
                    <a:schemeClr val="tx1"/>
                  </a:gs>
                </a:gsLst>
                <a:lin ang="5400000" scaled="0"/>
              </a:gradFill>
              <a:latin typeface="Segoe UI"/>
              <a:cs typeface="Segoe UI"/>
            </a:endParaRPr>
          </a:p>
        </p:txBody>
      </p:sp>
    </p:spTree>
    <p:extLst>
      <p:ext uri="{BB962C8B-B14F-4D97-AF65-F5344CB8AC3E}">
        <p14:creationId xmlns:p14="http://schemas.microsoft.com/office/powerpoint/2010/main" val="2175680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A0F7EA-3145-4E80-AB59-6DE0995791D1}"/>
              </a:ext>
            </a:extLst>
          </p:cNvPr>
          <p:cNvSpPr>
            <a:spLocks noGrp="1"/>
          </p:cNvSpPr>
          <p:nvPr>
            <p:ph type="ctrTitle"/>
          </p:nvPr>
        </p:nvSpPr>
        <p:spPr/>
        <p:txBody>
          <a:bodyPr/>
          <a:lstStyle/>
          <a:p>
            <a:r>
              <a:rPr lang="en-US" dirty="0"/>
              <a:t>Demo</a:t>
            </a:r>
          </a:p>
        </p:txBody>
      </p:sp>
      <p:sp>
        <p:nvSpPr>
          <p:cNvPr id="4" name="Subtitle 3">
            <a:extLst>
              <a:ext uri="{FF2B5EF4-FFF2-40B4-BE49-F238E27FC236}">
                <a16:creationId xmlns:a16="http://schemas.microsoft.com/office/drawing/2014/main" id="{0E7EF6D5-CBC2-49D9-83CD-1B0FDF4CD1EA}"/>
              </a:ext>
            </a:extLst>
          </p:cNvPr>
          <p:cNvSpPr>
            <a:spLocks noGrp="1"/>
          </p:cNvSpPr>
          <p:nvPr>
            <p:ph type="subTitle" idx="1"/>
          </p:nvPr>
        </p:nvSpPr>
        <p:spPr/>
        <p:txBody>
          <a:bodyPr>
            <a:normAutofit lnSpcReduction="10000"/>
          </a:bodyPr>
          <a:lstStyle/>
          <a:p>
            <a:endParaRPr lang="en-US"/>
          </a:p>
        </p:txBody>
      </p:sp>
      <p:sp>
        <p:nvSpPr>
          <p:cNvPr id="5" name="Picture Placeholder 4">
            <a:extLst>
              <a:ext uri="{FF2B5EF4-FFF2-40B4-BE49-F238E27FC236}">
                <a16:creationId xmlns:a16="http://schemas.microsoft.com/office/drawing/2014/main" id="{35D64DE4-59C5-4A04-B629-1783EB08FFF9}"/>
              </a:ext>
            </a:extLst>
          </p:cNvPr>
          <p:cNvSpPr>
            <a:spLocks noGrp="1"/>
          </p:cNvSpPr>
          <p:nvPr>
            <p:ph type="pic" sz="quarter" idx="17"/>
          </p:nvPr>
        </p:nvSpPr>
        <p:spPr/>
      </p:sp>
    </p:spTree>
    <p:extLst>
      <p:ext uri="{BB962C8B-B14F-4D97-AF65-F5344CB8AC3E}">
        <p14:creationId xmlns:p14="http://schemas.microsoft.com/office/powerpoint/2010/main" val="1597426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46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D96B51-1E9B-4922-BFD1-D6012293C823}"/>
              </a:ext>
            </a:extLst>
          </p:cNvPr>
          <p:cNvSpPr>
            <a:spLocks noGrp="1"/>
          </p:cNvSpPr>
          <p:nvPr>
            <p:ph type="title"/>
          </p:nvPr>
        </p:nvSpPr>
        <p:spPr/>
        <p:txBody>
          <a:bodyPr/>
          <a:lstStyle/>
          <a:p>
            <a:r>
              <a:rPr lang="en-US" dirty="0"/>
              <a:t>Introduction to Machine Learning</a:t>
            </a:r>
          </a:p>
        </p:txBody>
      </p:sp>
      <p:sp>
        <p:nvSpPr>
          <p:cNvPr id="9" name="TextBox 8">
            <a:extLst>
              <a:ext uri="{FF2B5EF4-FFF2-40B4-BE49-F238E27FC236}">
                <a16:creationId xmlns:a16="http://schemas.microsoft.com/office/drawing/2014/main" id="{41182A1E-C0FE-4D14-B0D8-E40F201FD152}"/>
              </a:ext>
            </a:extLst>
          </p:cNvPr>
          <p:cNvSpPr txBox="1"/>
          <p:nvPr/>
        </p:nvSpPr>
        <p:spPr>
          <a:xfrm>
            <a:off x="730370" y="1357223"/>
            <a:ext cx="702765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does machine learn?</a:t>
            </a:r>
          </a:p>
        </p:txBody>
      </p:sp>
      <p:pic>
        <p:nvPicPr>
          <p:cNvPr id="3" name="Picture 2">
            <a:extLst>
              <a:ext uri="{FF2B5EF4-FFF2-40B4-BE49-F238E27FC236}">
                <a16:creationId xmlns:a16="http://schemas.microsoft.com/office/drawing/2014/main" id="{CBAD097D-CF3C-439B-B6DA-84B34B352BC1}"/>
              </a:ext>
            </a:extLst>
          </p:cNvPr>
          <p:cNvPicPr>
            <a:picLocks noChangeAspect="1"/>
          </p:cNvPicPr>
          <p:nvPr/>
        </p:nvPicPr>
        <p:blipFill>
          <a:blip r:embed="rId2"/>
          <a:stretch>
            <a:fillRect/>
          </a:stretch>
        </p:blipFill>
        <p:spPr>
          <a:xfrm>
            <a:off x="4575311" y="1416745"/>
            <a:ext cx="3225259" cy="4863285"/>
          </a:xfrm>
          <a:prstGeom prst="rect">
            <a:avLst/>
          </a:prstGeom>
        </p:spPr>
      </p:pic>
    </p:spTree>
    <p:extLst>
      <p:ext uri="{BB962C8B-B14F-4D97-AF65-F5344CB8AC3E}">
        <p14:creationId xmlns:p14="http://schemas.microsoft.com/office/powerpoint/2010/main" val="16933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208C-BE1B-419A-AEA4-02198F53242B}"/>
              </a:ext>
            </a:extLst>
          </p:cNvPr>
          <p:cNvSpPr>
            <a:spLocks noGrp="1"/>
          </p:cNvSpPr>
          <p:nvPr>
            <p:ph type="title"/>
          </p:nvPr>
        </p:nvSpPr>
        <p:spPr/>
        <p:txBody>
          <a:bodyPr/>
          <a:lstStyle/>
          <a:p>
            <a:r>
              <a:rPr lang="en-US" dirty="0"/>
              <a:t>Machine Learning Training Types</a:t>
            </a:r>
          </a:p>
        </p:txBody>
      </p:sp>
      <p:graphicFrame>
        <p:nvGraphicFramePr>
          <p:cNvPr id="4" name="Diagram 3">
            <a:extLst>
              <a:ext uri="{FF2B5EF4-FFF2-40B4-BE49-F238E27FC236}">
                <a16:creationId xmlns:a16="http://schemas.microsoft.com/office/drawing/2014/main" id="{930877A2-3CF2-4040-A357-47D608FE4EDC}"/>
              </a:ext>
            </a:extLst>
          </p:cNvPr>
          <p:cNvGraphicFramePr/>
          <p:nvPr>
            <p:extLst>
              <p:ext uri="{D42A27DB-BD31-4B8C-83A1-F6EECF244321}">
                <p14:modId xmlns:p14="http://schemas.microsoft.com/office/powerpoint/2010/main" val="1927523165"/>
              </p:ext>
            </p:extLst>
          </p:nvPr>
        </p:nvGraphicFramePr>
        <p:xfrm>
          <a:off x="851140" y="1460740"/>
          <a:ext cx="9834113" cy="4811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6837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208C-BE1B-419A-AEA4-02198F53242B}"/>
              </a:ext>
            </a:extLst>
          </p:cNvPr>
          <p:cNvSpPr>
            <a:spLocks noGrp="1"/>
          </p:cNvSpPr>
          <p:nvPr>
            <p:ph type="title"/>
          </p:nvPr>
        </p:nvSpPr>
        <p:spPr/>
        <p:txBody>
          <a:bodyPr/>
          <a:lstStyle/>
          <a:p>
            <a:r>
              <a:rPr lang="en-US" dirty="0"/>
              <a:t>Machine Learning Problems</a:t>
            </a:r>
          </a:p>
        </p:txBody>
      </p:sp>
      <p:sp>
        <p:nvSpPr>
          <p:cNvPr id="3" name="TextBox 2">
            <a:extLst>
              <a:ext uri="{FF2B5EF4-FFF2-40B4-BE49-F238E27FC236}">
                <a16:creationId xmlns:a16="http://schemas.microsoft.com/office/drawing/2014/main" id="{B1B21FCC-2B33-4280-B6CE-EA6D6DAF976A}"/>
              </a:ext>
            </a:extLst>
          </p:cNvPr>
          <p:cNvSpPr txBox="1"/>
          <p:nvPr/>
        </p:nvSpPr>
        <p:spPr>
          <a:xfrm>
            <a:off x="851140" y="1460740"/>
            <a:ext cx="9834113" cy="738664"/>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Some sub-categories of machine learning problems</a:t>
            </a:r>
          </a:p>
          <a:p>
            <a:pPr marL="342900" indent="-342900" algn="l">
              <a:buFontTx/>
              <a:buChar char="-"/>
            </a:pPr>
            <a:endParaRPr lang="en-US" sz="2000" dirty="0">
              <a:gradFill>
                <a:gsLst>
                  <a:gs pos="2917">
                    <a:schemeClr val="tx1"/>
                  </a:gs>
                  <a:gs pos="30000">
                    <a:schemeClr val="tx1"/>
                  </a:gs>
                </a:gsLst>
                <a:lin ang="5400000" scaled="0"/>
              </a:gradFill>
            </a:endParaRPr>
          </a:p>
        </p:txBody>
      </p:sp>
      <p:graphicFrame>
        <p:nvGraphicFramePr>
          <p:cNvPr id="4" name="Table 4">
            <a:extLst>
              <a:ext uri="{FF2B5EF4-FFF2-40B4-BE49-F238E27FC236}">
                <a16:creationId xmlns:a16="http://schemas.microsoft.com/office/drawing/2014/main" id="{47CFBE70-0ECD-4701-A95F-FA55EAD0370D}"/>
              </a:ext>
            </a:extLst>
          </p:cNvPr>
          <p:cNvGraphicFramePr>
            <a:graphicFrameLocks noGrp="1"/>
          </p:cNvGraphicFramePr>
          <p:nvPr>
            <p:extLst>
              <p:ext uri="{D42A27DB-BD31-4B8C-83A1-F6EECF244321}">
                <p14:modId xmlns:p14="http://schemas.microsoft.com/office/powerpoint/2010/main" val="1270729788"/>
              </p:ext>
            </p:extLst>
          </p:nvPr>
        </p:nvGraphicFramePr>
        <p:xfrm>
          <a:off x="851140" y="2878439"/>
          <a:ext cx="10409205" cy="2590800"/>
        </p:xfrm>
        <a:graphic>
          <a:graphicData uri="http://schemas.openxmlformats.org/drawingml/2006/table">
            <a:tbl>
              <a:tblPr firstRow="1" bandRow="1">
                <a:tableStyleId>{5C22544A-7EE6-4342-B048-85BDC9FD1C3A}</a:tableStyleId>
              </a:tblPr>
              <a:tblGrid>
                <a:gridCol w="3111259">
                  <a:extLst>
                    <a:ext uri="{9D8B030D-6E8A-4147-A177-3AD203B41FA5}">
                      <a16:colId xmlns:a16="http://schemas.microsoft.com/office/drawing/2014/main" val="3581146736"/>
                    </a:ext>
                  </a:extLst>
                </a:gridCol>
                <a:gridCol w="3828211">
                  <a:extLst>
                    <a:ext uri="{9D8B030D-6E8A-4147-A177-3AD203B41FA5}">
                      <a16:colId xmlns:a16="http://schemas.microsoft.com/office/drawing/2014/main" val="1073333388"/>
                    </a:ext>
                  </a:extLst>
                </a:gridCol>
                <a:gridCol w="3469735">
                  <a:extLst>
                    <a:ext uri="{9D8B030D-6E8A-4147-A177-3AD203B41FA5}">
                      <a16:colId xmlns:a16="http://schemas.microsoft.com/office/drawing/2014/main" val="1432629650"/>
                    </a:ext>
                  </a:extLst>
                </a:gridCol>
              </a:tblGrid>
              <a:tr h="370840">
                <a:tc>
                  <a:txBody>
                    <a:bodyPr/>
                    <a:lstStyle/>
                    <a:p>
                      <a:r>
                        <a:rPr lang="en-US" sz="2000" dirty="0"/>
                        <a:t>Types</a:t>
                      </a:r>
                    </a:p>
                  </a:txBody>
                  <a:tcPr/>
                </a:tc>
                <a:tc>
                  <a:txBody>
                    <a:bodyPr/>
                    <a:lstStyle/>
                    <a:p>
                      <a:r>
                        <a:rPr lang="en-US" sz="2000" dirty="0"/>
                        <a:t>Description</a:t>
                      </a:r>
                    </a:p>
                  </a:txBody>
                  <a:tcPr/>
                </a:tc>
                <a:tc>
                  <a:txBody>
                    <a:bodyPr/>
                    <a:lstStyle/>
                    <a:p>
                      <a:r>
                        <a:rPr lang="en-US" sz="2000" dirty="0"/>
                        <a:t>Example</a:t>
                      </a:r>
                    </a:p>
                  </a:txBody>
                  <a:tcPr/>
                </a:tc>
                <a:extLst>
                  <a:ext uri="{0D108BD9-81ED-4DB2-BD59-A6C34878D82A}">
                    <a16:rowId xmlns:a16="http://schemas.microsoft.com/office/drawing/2014/main" val="1730950584"/>
                  </a:ext>
                </a:extLst>
              </a:tr>
              <a:tr h="370840">
                <a:tc>
                  <a:txBody>
                    <a:bodyPr/>
                    <a:lstStyle/>
                    <a:p>
                      <a:r>
                        <a:rPr lang="en-US" sz="2000" dirty="0"/>
                        <a:t>Regression</a:t>
                      </a:r>
                    </a:p>
                  </a:txBody>
                  <a:tcPr/>
                </a:tc>
                <a:tc>
                  <a:txBody>
                    <a:bodyPr/>
                    <a:lstStyle/>
                    <a:p>
                      <a:r>
                        <a:rPr lang="en-US" sz="2000" b="0" i="0" kern="1200" dirty="0">
                          <a:solidFill>
                            <a:schemeClr val="dk1"/>
                          </a:solidFill>
                          <a:effectLst/>
                          <a:latin typeface="+mn-lt"/>
                          <a:ea typeface="+mn-ea"/>
                          <a:cs typeface="+mn-cs"/>
                        </a:rPr>
                        <a:t>Predict numerical values</a:t>
                      </a:r>
                      <a:endParaRPr lang="en-US" sz="2000" dirty="0"/>
                    </a:p>
                  </a:txBody>
                  <a:tcPr/>
                </a:tc>
                <a:tc>
                  <a:txBody>
                    <a:bodyPr/>
                    <a:lstStyle/>
                    <a:p>
                      <a:r>
                        <a:rPr lang="en-US" sz="2000" dirty="0"/>
                        <a:t>Salary, temperature</a:t>
                      </a:r>
                    </a:p>
                  </a:txBody>
                  <a:tcPr/>
                </a:tc>
                <a:extLst>
                  <a:ext uri="{0D108BD9-81ED-4DB2-BD59-A6C34878D82A}">
                    <a16:rowId xmlns:a16="http://schemas.microsoft.com/office/drawing/2014/main" val="634537194"/>
                  </a:ext>
                </a:extLst>
              </a:tr>
              <a:tr h="370840">
                <a:tc>
                  <a:txBody>
                    <a:bodyPr/>
                    <a:lstStyle/>
                    <a:p>
                      <a:r>
                        <a:rPr lang="en-US" sz="2000" dirty="0"/>
                        <a:t>Classification</a:t>
                      </a:r>
                    </a:p>
                  </a:txBody>
                  <a:tcPr/>
                </a:tc>
                <a:tc>
                  <a:txBody>
                    <a:bodyPr/>
                    <a:lstStyle/>
                    <a:p>
                      <a:r>
                        <a:rPr lang="en-US" sz="2000" b="0" i="0" kern="1200" dirty="0">
                          <a:solidFill>
                            <a:schemeClr val="dk1"/>
                          </a:solidFill>
                          <a:effectLst/>
                          <a:latin typeface="+mn-lt"/>
                          <a:ea typeface="+mn-ea"/>
                          <a:cs typeface="+mn-cs"/>
                        </a:rPr>
                        <a:t>Pick one of n classes</a:t>
                      </a:r>
                      <a:endParaRPr lang="en-US" sz="2000" dirty="0"/>
                    </a:p>
                  </a:txBody>
                  <a:tcPr/>
                </a:tc>
                <a:tc>
                  <a:txBody>
                    <a:bodyPr/>
                    <a:lstStyle/>
                    <a:p>
                      <a:r>
                        <a:rPr lang="en-US" sz="2000" b="0" i="0" kern="1200" dirty="0">
                          <a:solidFill>
                            <a:schemeClr val="dk1"/>
                          </a:solidFill>
                          <a:effectLst/>
                          <a:latin typeface="+mn-lt"/>
                          <a:ea typeface="+mn-ea"/>
                          <a:cs typeface="+mn-cs"/>
                        </a:rPr>
                        <a:t>Cat, dog, horse, or bear</a:t>
                      </a:r>
                      <a:endParaRPr lang="en-US" sz="2000" dirty="0"/>
                    </a:p>
                  </a:txBody>
                  <a:tcPr/>
                </a:tc>
                <a:extLst>
                  <a:ext uri="{0D108BD9-81ED-4DB2-BD59-A6C34878D82A}">
                    <a16:rowId xmlns:a16="http://schemas.microsoft.com/office/drawing/2014/main" val="2353798566"/>
                  </a:ext>
                </a:extLst>
              </a:tr>
              <a:tr h="370840">
                <a:tc>
                  <a:txBody>
                    <a:bodyPr/>
                    <a:lstStyle/>
                    <a:p>
                      <a:r>
                        <a:rPr lang="en-US" sz="2000" dirty="0"/>
                        <a:t>Cluster</a:t>
                      </a:r>
                    </a:p>
                  </a:txBody>
                  <a:tcPr/>
                </a:tc>
                <a:tc>
                  <a:txBody>
                    <a:bodyPr/>
                    <a:lstStyle/>
                    <a:p>
                      <a:pPr algn="l" fontAlgn="t"/>
                      <a:r>
                        <a:rPr lang="en-US" sz="2000" dirty="0">
                          <a:effectLst/>
                        </a:rPr>
                        <a:t>Group similar examples</a:t>
                      </a:r>
                    </a:p>
                  </a:txBody>
                  <a:tcPr/>
                </a:tc>
                <a:tc>
                  <a:txBody>
                    <a:bodyPr/>
                    <a:lstStyle/>
                    <a:p>
                      <a:r>
                        <a:rPr lang="en-US" sz="2000" dirty="0"/>
                        <a:t>Group similar books (unsupervised)</a:t>
                      </a:r>
                    </a:p>
                  </a:txBody>
                  <a:tcPr/>
                </a:tc>
                <a:extLst>
                  <a:ext uri="{0D108BD9-81ED-4DB2-BD59-A6C34878D82A}">
                    <a16:rowId xmlns:a16="http://schemas.microsoft.com/office/drawing/2014/main" val="2140720828"/>
                  </a:ext>
                </a:extLst>
              </a:tr>
              <a:tr h="370840">
                <a:tc>
                  <a:txBody>
                    <a:bodyPr/>
                    <a:lstStyle/>
                    <a:p>
                      <a:r>
                        <a:rPr lang="en-US" sz="2000" dirty="0"/>
                        <a:t>Reinforce Learning</a:t>
                      </a:r>
                    </a:p>
                  </a:txBody>
                  <a:tcPr/>
                </a:tc>
                <a:tc>
                  <a:txBody>
                    <a:bodyPr/>
                    <a:lstStyle/>
                    <a:p>
                      <a:r>
                        <a:rPr lang="en-US" sz="2000" dirty="0"/>
                        <a:t>Learn to make a series of decisions to achieve a goal</a:t>
                      </a:r>
                    </a:p>
                  </a:txBody>
                  <a:tcPr/>
                </a:tc>
                <a:tc>
                  <a:txBody>
                    <a:bodyPr/>
                    <a:lstStyle/>
                    <a:p>
                      <a:r>
                        <a:rPr lang="en-US" sz="2000" dirty="0"/>
                        <a:t>Chess</a:t>
                      </a:r>
                    </a:p>
                  </a:txBody>
                  <a:tcPr/>
                </a:tc>
                <a:extLst>
                  <a:ext uri="{0D108BD9-81ED-4DB2-BD59-A6C34878D82A}">
                    <a16:rowId xmlns:a16="http://schemas.microsoft.com/office/drawing/2014/main" val="2216414243"/>
                  </a:ext>
                </a:extLst>
              </a:tr>
            </a:tbl>
          </a:graphicData>
        </a:graphic>
      </p:graphicFrame>
    </p:spTree>
    <p:extLst>
      <p:ext uri="{BB962C8B-B14F-4D97-AF65-F5344CB8AC3E}">
        <p14:creationId xmlns:p14="http://schemas.microsoft.com/office/powerpoint/2010/main" val="375906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4344860"/>
          </a:xfrm>
        </p:spPr>
        <p:txBody>
          <a:bodyPr/>
          <a:lstStyle/>
          <a:p>
            <a:r>
              <a:rPr lang="en-US" dirty="0"/>
              <a:t>How much? How many?</a:t>
            </a:r>
          </a:p>
          <a:p>
            <a:r>
              <a:rPr lang="en-US" dirty="0"/>
              <a:t>Regression algorithms make numerical predictions, such as:</a:t>
            </a:r>
          </a:p>
          <a:p>
            <a:pPr lvl="1"/>
            <a:r>
              <a:rPr lang="en-US" dirty="0"/>
              <a:t>What will the temperature be next Tuesday? </a:t>
            </a:r>
          </a:p>
          <a:p>
            <a:pPr lvl="1"/>
            <a:r>
              <a:rPr lang="en-US" dirty="0"/>
              <a:t>What will my fourth quarter sales be?</a:t>
            </a:r>
          </a:p>
          <a:p>
            <a:r>
              <a:rPr lang="en-US" dirty="0"/>
              <a:t>Answering any question that asks </a:t>
            </a:r>
          </a:p>
          <a:p>
            <a:r>
              <a:rPr lang="en-US" dirty="0"/>
              <a:t>for a number</a:t>
            </a:r>
          </a:p>
          <a:p>
            <a:endParaRPr lang="en-US" dirty="0"/>
          </a:p>
        </p:txBody>
      </p:sp>
      <p:sp>
        <p:nvSpPr>
          <p:cNvPr id="2" name="Title 1"/>
          <p:cNvSpPr>
            <a:spLocks noGrp="1"/>
          </p:cNvSpPr>
          <p:nvPr>
            <p:ph type="title"/>
          </p:nvPr>
        </p:nvSpPr>
        <p:spPr/>
        <p:txBody>
          <a:bodyPr/>
          <a:lstStyle/>
          <a:p>
            <a:pPr defTabSz="932742">
              <a:lnSpc>
                <a:spcPts val="3620"/>
              </a:lnSpc>
            </a:pPr>
            <a:r>
              <a:rPr lang="en-US" sz="3200" b="1" spc="-50" dirty="0">
                <a:solidFill>
                  <a:schemeClr val="tx1"/>
                </a:solidFill>
                <a:latin typeface="Segoe UI Semibold" panose="020B0702040204020203" pitchFamily="34" charset="0"/>
                <a:cs typeface="Segoe UI Semibold" panose="020B0702040204020203" pitchFamily="34" charset="0"/>
              </a:rPr>
              <a:t>Regression Algorithms</a:t>
            </a:r>
          </a:p>
        </p:txBody>
      </p:sp>
      <p:pic>
        <p:nvPicPr>
          <p:cNvPr id="6" name="Picture 5">
            <a:extLst>
              <a:ext uri="{FF2B5EF4-FFF2-40B4-BE49-F238E27FC236}">
                <a16:creationId xmlns:a16="http://schemas.microsoft.com/office/drawing/2014/main" id="{FA5E9E3F-B623-4920-A1BA-C87CA56287BA}"/>
              </a:ext>
            </a:extLst>
          </p:cNvPr>
          <p:cNvPicPr>
            <a:picLocks noChangeAspect="1"/>
          </p:cNvPicPr>
          <p:nvPr/>
        </p:nvPicPr>
        <p:blipFill rotWithShape="1">
          <a:blip r:embed="rId3"/>
          <a:srcRect l="43260" t="30796" r="2209" b="789"/>
          <a:stretch/>
        </p:blipFill>
        <p:spPr>
          <a:xfrm>
            <a:off x="7120174" y="3429000"/>
            <a:ext cx="4152005" cy="2659149"/>
          </a:xfrm>
          <a:prstGeom prst="rect">
            <a:avLst/>
          </a:prstGeom>
        </p:spPr>
      </p:pic>
    </p:spTree>
    <p:extLst>
      <p:ext uri="{BB962C8B-B14F-4D97-AF65-F5344CB8AC3E}">
        <p14:creationId xmlns:p14="http://schemas.microsoft.com/office/powerpoint/2010/main" val="2581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3982788"/>
          </a:xfrm>
        </p:spPr>
        <p:txBody>
          <a:bodyPr/>
          <a:lstStyle/>
          <a:p>
            <a:r>
              <a:rPr lang="en-US" dirty="0"/>
              <a:t>Is it A or B?</a:t>
            </a:r>
          </a:p>
          <a:p>
            <a:r>
              <a:rPr lang="en-US" dirty="0"/>
              <a:t>Two-class classification algorithm</a:t>
            </a:r>
          </a:p>
          <a:p>
            <a:pPr lvl="1"/>
            <a:r>
              <a:rPr lang="en-US" dirty="0"/>
              <a:t>Useful for any question that has just two possible answers. </a:t>
            </a:r>
          </a:p>
          <a:p>
            <a:r>
              <a:rPr lang="en-US" dirty="0"/>
              <a:t>For example: </a:t>
            </a:r>
          </a:p>
          <a:p>
            <a:pPr lvl="1"/>
            <a:r>
              <a:rPr lang="en-US" dirty="0"/>
              <a:t>Will this tire fail in the next 1,000 miles:  Yes or no?</a:t>
            </a:r>
          </a:p>
          <a:p>
            <a:pPr lvl="1"/>
            <a:r>
              <a:rPr lang="en-US" dirty="0"/>
              <a:t>Which brings in more customers: </a:t>
            </a:r>
            <a:br>
              <a:rPr lang="en-US" dirty="0"/>
            </a:br>
            <a:r>
              <a:rPr lang="en-US" dirty="0"/>
              <a:t>a $5 or a 25% off coupon?</a:t>
            </a:r>
          </a:p>
          <a:p>
            <a:endParaRPr lang="en-US" dirty="0"/>
          </a:p>
        </p:txBody>
      </p:sp>
      <p:sp>
        <p:nvSpPr>
          <p:cNvPr id="2" name="Title 1"/>
          <p:cNvSpPr>
            <a:spLocks noGrp="1"/>
          </p:cNvSpPr>
          <p:nvPr>
            <p:ph type="title"/>
          </p:nvPr>
        </p:nvSpPr>
        <p:spPr/>
        <p:txBody>
          <a:bodyPr/>
          <a:lstStyle/>
          <a:p>
            <a:pPr defTabSz="932742">
              <a:lnSpc>
                <a:spcPts val="3620"/>
              </a:lnSpc>
            </a:pPr>
            <a:r>
              <a:rPr lang="en-US" sz="3200" b="1" spc="-50" dirty="0">
                <a:solidFill>
                  <a:schemeClr val="tx1"/>
                </a:solidFill>
                <a:latin typeface="Segoe UI Semibold" panose="020B0702040204020203" pitchFamily="34" charset="0"/>
                <a:cs typeface="Segoe UI Semibold" panose="020B0702040204020203" pitchFamily="34" charset="0"/>
              </a:rPr>
              <a:t>Classification Algorithms</a:t>
            </a:r>
          </a:p>
        </p:txBody>
      </p:sp>
      <p:pic>
        <p:nvPicPr>
          <p:cNvPr id="6" name="Picture 5">
            <a:extLst>
              <a:ext uri="{FF2B5EF4-FFF2-40B4-BE49-F238E27FC236}">
                <a16:creationId xmlns:a16="http://schemas.microsoft.com/office/drawing/2014/main" id="{CAF8C298-E81A-4B7D-8E04-6549635C2CCF}"/>
              </a:ext>
            </a:extLst>
          </p:cNvPr>
          <p:cNvPicPr>
            <a:picLocks noChangeAspect="1"/>
          </p:cNvPicPr>
          <p:nvPr/>
        </p:nvPicPr>
        <p:blipFill rotWithShape="1">
          <a:blip r:embed="rId3"/>
          <a:srcRect l="50871" t="14042" r="5592" b="8364"/>
          <a:stretch/>
        </p:blipFill>
        <p:spPr>
          <a:xfrm>
            <a:off x="7888850" y="3354298"/>
            <a:ext cx="3735103" cy="3062785"/>
          </a:xfrm>
          <a:prstGeom prst="rect">
            <a:avLst/>
          </a:prstGeom>
        </p:spPr>
      </p:pic>
    </p:spTree>
    <p:extLst>
      <p:ext uri="{BB962C8B-B14F-4D97-AF65-F5344CB8AC3E}">
        <p14:creationId xmlns:p14="http://schemas.microsoft.com/office/powerpoint/2010/main" val="91776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367246"/>
            <a:ext cx="11653523" cy="3747441"/>
          </a:xfrm>
        </p:spPr>
        <p:txBody>
          <a:bodyPr/>
          <a:lstStyle/>
          <a:p>
            <a:r>
              <a:rPr lang="en-US" dirty="0"/>
              <a:t>How is this organized?</a:t>
            </a:r>
          </a:p>
          <a:p>
            <a:r>
              <a:rPr lang="en-US" dirty="0"/>
              <a:t>Common examples of clustering questions are:</a:t>
            </a:r>
          </a:p>
          <a:p>
            <a:pPr lvl="1"/>
            <a:r>
              <a:rPr lang="en-US" dirty="0"/>
              <a:t>Which viewers like the same types of movies?</a:t>
            </a:r>
          </a:p>
          <a:p>
            <a:pPr lvl="1"/>
            <a:r>
              <a:rPr lang="en-US" dirty="0"/>
              <a:t>Which printer models fail the same way?</a:t>
            </a:r>
          </a:p>
          <a:p>
            <a:r>
              <a:rPr lang="en-US" dirty="0"/>
              <a:t>By understanding how data is organized, you can better </a:t>
            </a:r>
            <a:br>
              <a:rPr lang="en-US" dirty="0"/>
            </a:br>
            <a:r>
              <a:rPr lang="en-US" dirty="0"/>
              <a:t>understand - and predict – behaviors and events</a:t>
            </a:r>
          </a:p>
          <a:p>
            <a:endParaRPr lang="en-US" dirty="0"/>
          </a:p>
        </p:txBody>
      </p:sp>
      <p:sp>
        <p:nvSpPr>
          <p:cNvPr id="2" name="Title 1"/>
          <p:cNvSpPr>
            <a:spLocks noGrp="1"/>
          </p:cNvSpPr>
          <p:nvPr>
            <p:ph type="title"/>
          </p:nvPr>
        </p:nvSpPr>
        <p:spPr/>
        <p:txBody>
          <a:bodyPr/>
          <a:lstStyle/>
          <a:p>
            <a:pPr defTabSz="932742">
              <a:lnSpc>
                <a:spcPts val="3620"/>
              </a:lnSpc>
            </a:pPr>
            <a:r>
              <a:rPr lang="en-US" sz="3200" b="1" spc="-50" dirty="0">
                <a:solidFill>
                  <a:schemeClr val="tx1"/>
                </a:solidFill>
                <a:latin typeface="Segoe UI Semibold" panose="020B0702040204020203" pitchFamily="34" charset="0"/>
                <a:cs typeface="Segoe UI Semibold" panose="020B0702040204020203" pitchFamily="34" charset="0"/>
              </a:rPr>
              <a:t>Clustering Algorithms</a:t>
            </a:r>
          </a:p>
        </p:txBody>
      </p:sp>
      <p:pic>
        <p:nvPicPr>
          <p:cNvPr id="6" name="Picture 5">
            <a:extLst>
              <a:ext uri="{FF2B5EF4-FFF2-40B4-BE49-F238E27FC236}">
                <a16:creationId xmlns:a16="http://schemas.microsoft.com/office/drawing/2014/main" id="{95FC172A-DFF6-43D8-A1E5-CF92B1B6CF62}"/>
              </a:ext>
            </a:extLst>
          </p:cNvPr>
          <p:cNvPicPr>
            <a:picLocks noChangeAspect="1"/>
          </p:cNvPicPr>
          <p:nvPr/>
        </p:nvPicPr>
        <p:blipFill rotWithShape="1">
          <a:blip r:embed="rId3"/>
          <a:srcRect l="39584" t="33713" r="2821" b="1139"/>
          <a:stretch/>
        </p:blipFill>
        <p:spPr>
          <a:xfrm>
            <a:off x="7222623" y="4479801"/>
            <a:ext cx="3393919" cy="2021909"/>
          </a:xfrm>
          <a:prstGeom prst="rect">
            <a:avLst/>
          </a:prstGeom>
        </p:spPr>
      </p:pic>
    </p:spTree>
    <p:extLst>
      <p:ext uri="{BB962C8B-B14F-4D97-AF65-F5344CB8AC3E}">
        <p14:creationId xmlns:p14="http://schemas.microsoft.com/office/powerpoint/2010/main" val="40091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lt;/Name&gt;&lt;FirstSlideIndex&gt;3&lt;/FirstSlideIndex&gt;&lt;SlidesCount&gt;8&lt;/SlidesCount&gt;&lt;SlideGuids&gt;&lt;guid&gt;af7d8e52-4972-45ba-8569-a3766e0e7e1f&lt;/guid&gt;&lt;guid&gt;5f31ce95-1040-41c6-ba78-10a9b2ed9970&lt;/guid&gt;&lt;guid&gt;3ccd3973-1ec5-46fa-8710-ff514ce2a1f3&lt;/guid&gt;&lt;guid&gt;f412d8f2-7d2e-48c9-b4ca-bb6b11824760&lt;/guid&gt;&lt;guid&gt;2cc5ab1a-c91d-466d-bfef-8fb23e8e4a12&lt;/guid&gt;&lt;guid&gt;ccca499f-6031-4249-9be5-05f0778e93f9&lt;/guid&gt;&lt;guid&gt;c328151a-ce6b-47fd-89fa-845a0dd837d1&lt;/guid&gt;&lt;guid&gt;b5e06058-c39f-48cf-8ba4-c1a5f9f101ce&lt;/guid&gt;&lt;/SlideGuids&gt;&lt;/NativeSection&gt;&lt;NativeSection&gt;&lt;Name&gt;Virtual Introduction&lt;/Name&gt;&lt;FirstSlideIndex&gt;11&lt;/FirstSlideIndex&gt;&lt;SlidesCount&gt;10&lt;/SlidesCount&gt;&lt;SlideGuids&gt;&lt;guid&gt;b32f4005-11ee-4571-9771-859f63e08f74&lt;/guid&gt;&lt;guid&gt;1d0138ab-c9d0-4ed5-8dd2-88379672ce17&lt;/guid&gt;&lt;guid&gt;66aa6373-16a3-4991-89f2-566a2e97143a&lt;/guid&gt;&lt;guid&gt;e320cb71-3b73-4729-84f4-fd02963afdc5&lt;/guid&gt;&lt;guid&gt;2f8245e8-e231-4447-82d8-d97597d20484&lt;/guid&gt;&lt;guid&gt;fc031707-9e97-4ccc-ae34-c0753b7f2591&lt;/guid&gt;&lt;guid&gt;d67d861a-7109-424f-8337-d603a38d76f4&lt;/guid&gt;&lt;guid&gt;e85356c6-ef03-4ff9-8bf8-9b6a00b74c41&lt;/guid&gt;&lt;guid&gt;9ebde364-126f-4efc-bd5c-42053664fe49&lt;/guid&gt;&lt;guid&gt;337401ad-e0b9-4aa7-afee-b90aede246be&lt;/guid&gt;&lt;/SlideGuids&gt;&lt;/NativeSection&gt;&lt;/ArrayOfNativeSection&gt;"/>
  <p:tag name="MIO_EKGUID" val="b69cf4f4-f545-497c-bb98-ebb41290c03b"/>
  <p:tag name="MIO_UPDATE" val="True"/>
  <p:tag name="MIO_VERSION" val="02.12.2019 14:58:12"/>
  <p:tag name="MIO_DBID" val="12B0C59E-2253-4124-A5E9-470ADF4CB168"/>
  <p:tag name="MIO_LASTDOWNLOADED" val="23.01.2020 21:39:46"/>
  <p:tag name="MIO_OBJECTNAME" val="M00 Introduction"/>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09.01.2020 14:51:23"/>
  <p:tag name="MIO_DBID" val="12B0C59E-2253-4124-A5E9-470ADF4CB168"/>
  <p:tag name="MIO_LASTDOWNLOADED" val="24.01.2020 01:40:01"/>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feb9e746-1cf6-44ec-818b-97c8219395df"/>
  <p:tag name="MIO_EKGUID" val="eececc6f-ec1c-45f1-8758-6e452d38ddc5"/>
  <p:tag name="MIO_UPDATE" val="True"/>
  <p:tag name="MIO_VERSION" val="02.12.2019 14:58:10"/>
  <p:tag name="MIO_DBID" val="12b0c59e-2253-4124-a5e9-470adf4cb168"/>
  <p:tag name="MIO_LASTDOWNLOADED" val="24.01.2020 05:39:39"/>
  <p:tag name="MIO_OBJECTNAME" val="WorkshopPLUS - Windows PowerShell: Foundation Skills"/>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EKGUID" val="eee481a8-d069-42c0-bbbf-c67080f0abbf"/>
  <p:tag name="MIO_GUID" val="a2d583d4-af09-4112-a730-c6147e1bd0c1"/>
  <p:tag name="MIO_UPDATE" val="True"/>
  <p:tag name="MIO_DBID" val="12B0C59E-2253-4124-A5E9-470ADF4CB168"/>
  <p:tag name="MIO_LASTDOWNLOADED" val="08.11.2019 12:17:16"/>
  <p:tag name="MIO_OBJECTNAME" val="Ofc17_Amelia_006"/>
  <p:tag name="MIO_LASTEDITORNAME" val="Rachael Jones"/>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Modul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potx" id="{06F64AA5-B311-46CA-9A7F-6879C8AFC6E7}" vid="{B5388544-77B1-46F4-B524-3BEFD08D5D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10.xml><?xml version="1.0" encoding="utf-8"?>
<ct:contentTypeSchema xmlns:ct="http://schemas.microsoft.com/office/2006/metadata/contentType" xmlns:ma="http://schemas.microsoft.com/office/2006/metadata/properties/metaAttributes" ct:_="" ma:_="" ma:contentTypeName="Document" ma:contentTypeID="0x01010002528CD5CA8D1C4FB5CF073D0D91135B" ma:contentTypeVersion="14" ma:contentTypeDescription="Create a new document." ma:contentTypeScope="" ma:versionID="1df681d697d8aac7f77a088f07a7b417">
  <xsd:schema xmlns:xsd="http://www.w3.org/2001/XMLSchema" xmlns:xs="http://www.w3.org/2001/XMLSchema" xmlns:p="http://schemas.microsoft.com/office/2006/metadata/properties" xmlns:ns1="http://schemas.microsoft.com/sharepoint/v3" xmlns:ns2="0b15a96f-9efd-4f0c-b199-c53b2a01cb9d" xmlns:ns3="b66b6bb9-0c3b-4baf-b7e0-24038b18f231" targetNamespace="http://schemas.microsoft.com/office/2006/metadata/properties" ma:root="true" ma:fieldsID="5129d515aaa5dedb4e6d2d94ccbda6ba" ns1:_="" ns2:_="" ns3:_="">
    <xsd:import namespace="http://schemas.microsoft.com/sharepoint/v3"/>
    <xsd:import namespace="0b15a96f-9efd-4f0c-b199-c53b2a01cb9d"/>
    <xsd:import namespace="b66b6bb9-0c3b-4baf-b7e0-24038b18f23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ateTaken" minOccurs="0"/>
                <xsd:element ref="ns2:MediaServiceAutoKeyPoints" minOccurs="0"/>
                <xsd:element ref="ns2:MediaServiceKeyPoints" minOccurs="0"/>
                <xsd:element ref="ns3:SharedWithUsers" minOccurs="0"/>
                <xsd:element ref="ns3:SharedWithDetail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15a96f-9efd-4f0c-b199-c53b2a01cb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Flow_SignoffStatus" ma:index="21"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6b6bb9-0c3b-4baf-b7e0-24038b18f23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0b15a96f-9efd-4f0c-b199-c53b2a01cb9d" xsi:nil="true"/>
    <_Flow_SignoffStatus xmlns="0b15a96f-9efd-4f0c-b199-c53b2a01cb9d"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d5d49e66-aed0-46c4-a862-ae9f77243360" variableListUniqueId="d6c5d8a6-45b5-4a0e-b0e7-cf1e0e53bdd5"/>
  </pd:DataReferenceList>
  <pd:VariableReplacementDescriptor name="" desc="" uid="">
    <pd:DataReferenceList>
      <pd:DataReference datasourceID="feebff45-792f-402d-b0b2-aef9b0ece030" dataFieldID="d5d49e66-aed0-46c4-a862-ae9f77243360"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D959A07B-C49D-428D-B914-113B444FB5E7}">
  <ds:schemaRefs>
    <ds:schemaRef ds:uri="Strauss.PersonalizationDefinition"/>
  </ds:schemaRefs>
</ds:datastoreItem>
</file>

<file path=customXml/itemProps10.xml><?xml version="1.0" encoding="utf-8"?>
<ds:datastoreItem xmlns:ds="http://schemas.openxmlformats.org/officeDocument/2006/customXml" ds:itemID="{18DF5625-666B-421A-927A-2C97964A4B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b15a96f-9efd-4f0c-b199-c53b2a01cb9d"/>
    <ds:schemaRef ds:uri="b66b6bb9-0c3b-4baf-b7e0-24038b18f2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DF333A1B-0A9C-4DA8-ADAB-4378B69FDC48}">
  <ds:schemaRefs>
    <ds:schemaRef ds:uri="Strauss.PersonalizationDefinition"/>
  </ds:schemaRefs>
</ds:datastoreItem>
</file>

<file path=customXml/itemProps2.xml><?xml version="1.0" encoding="utf-8"?>
<ds:datastoreItem xmlns:ds="http://schemas.openxmlformats.org/officeDocument/2006/customXml" ds:itemID="{6F485757-9F3C-4A1E-9E86-E1C1551910BA}">
  <ds:schemaRefs>
    <ds:schemaRef ds:uri="Strauss.PersonalizationDefinition"/>
  </ds:schemaRefs>
</ds:datastoreItem>
</file>

<file path=customXml/itemProps3.xml><?xml version="1.0" encoding="utf-8"?>
<ds:datastoreItem xmlns:ds="http://schemas.openxmlformats.org/officeDocument/2006/customXml" ds:itemID="{C412598E-BF43-4F55-B1FB-DC8EF944E888}">
  <ds:schemaRefs>
    <ds:schemaRef ds:uri="http://schemas.microsoft.com/office/2006/metadata/properties"/>
    <ds:schemaRef ds:uri="http://schemas.microsoft.com/office/infopath/2007/PartnerControls"/>
    <ds:schemaRef ds:uri="http://schemas.microsoft.com/sharepoint/v3"/>
    <ds:schemaRef ds:uri="0b15a96f-9efd-4f0c-b199-c53b2a01cb9d"/>
  </ds:schemaRefs>
</ds:datastoreItem>
</file>

<file path=customXml/itemProps4.xml><?xml version="1.0" encoding="utf-8"?>
<ds:datastoreItem xmlns:ds="http://schemas.openxmlformats.org/officeDocument/2006/customXml" ds:itemID="{7D506C23-AA6D-4921-8107-27C3A6154D37}">
  <ds:schemaRefs>
    <ds:schemaRef ds:uri="http://schemas.microsoft.com/sharepoint/v3/contenttype/forms"/>
  </ds:schemaRefs>
</ds:datastoreItem>
</file>

<file path=customXml/itemProps5.xml><?xml version="1.0" encoding="utf-8"?>
<ds:datastoreItem xmlns:ds="http://schemas.openxmlformats.org/officeDocument/2006/customXml" ds:itemID="{6B2F7B94-2B12-4A65-964B-9372138E0DC1}">
  <ds:schemaRefs>
    <ds:schemaRef ds:uri="Strauss.PersonalizationDefinition"/>
  </ds:schemaRefs>
</ds:datastoreItem>
</file>

<file path=customXml/itemProps6.xml><?xml version="1.0" encoding="utf-8"?>
<ds:datastoreItem xmlns:ds="http://schemas.openxmlformats.org/officeDocument/2006/customXml" ds:itemID="{B2274A60-1BB2-4B7C-B837-1F17CDA5AFC5}">
  <ds:schemaRefs>
    <ds:schemaRef ds:uri="Strauss.PersonalizationDefinition"/>
  </ds:schemaRefs>
</ds:datastoreItem>
</file>

<file path=customXml/itemProps7.xml><?xml version="1.0" encoding="utf-8"?>
<ds:datastoreItem xmlns:ds="http://schemas.openxmlformats.org/officeDocument/2006/customXml" ds:itemID="{D90DEB8C-C00E-4B1C-B45B-737A9292CE09}">
  <ds:schemaRefs>
    <ds:schemaRef ds:uri="Strauss.PersonalizationDefinition"/>
  </ds:schemaRefs>
</ds:datastoreItem>
</file>

<file path=customXml/itemProps8.xml><?xml version="1.0" encoding="utf-8"?>
<ds:datastoreItem xmlns:ds="http://schemas.openxmlformats.org/officeDocument/2006/customXml" ds:itemID="{AF760E59-97AE-4538-B6A6-5DAE18A6CA97}">
  <ds:schemaRefs>
    <ds:schemaRef ds:uri="Strauss.PersonalizationDefinition"/>
  </ds:schemaRefs>
</ds:datastoreItem>
</file>

<file path=customXml/itemProps9.xml><?xml version="1.0" encoding="utf-8"?>
<ds:datastoreItem xmlns:ds="http://schemas.openxmlformats.org/officeDocument/2006/customXml" ds:itemID="{B188CF15-D42D-447A-94B6-5DE94ECC275F}">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860</TotalTime>
  <Words>3242</Words>
  <Application>Microsoft Office PowerPoint</Application>
  <PresentationFormat>Widescreen</PresentationFormat>
  <Paragraphs>310</Paragraphs>
  <Slides>39</Slides>
  <Notes>17</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Dark Blue</vt:lpstr>
      <vt:lpstr>Module Template</vt:lpstr>
      <vt:lpstr> Model Training and Evaluation</vt:lpstr>
      <vt:lpstr>Intro to Machine Learning</vt:lpstr>
      <vt:lpstr>Introduction to Machine Learning</vt:lpstr>
      <vt:lpstr>Introduction to Machine Learning</vt:lpstr>
      <vt:lpstr>Machine Learning Training Types</vt:lpstr>
      <vt:lpstr>Machine Learning Problems</vt:lpstr>
      <vt:lpstr>Regression Algorithms</vt:lpstr>
      <vt:lpstr>Classification Algorithms</vt:lpstr>
      <vt:lpstr>Clustering Algorithms</vt:lpstr>
      <vt:lpstr>Machine Learning Training Process</vt:lpstr>
      <vt:lpstr>Training</vt:lpstr>
      <vt:lpstr>Regression</vt:lpstr>
      <vt:lpstr>Regression</vt:lpstr>
      <vt:lpstr>Metrics for Regression Model Performance</vt:lpstr>
      <vt:lpstr>Metrics for Regression Model… (continued)</vt:lpstr>
      <vt:lpstr>Regression Algorithms</vt:lpstr>
      <vt:lpstr>Classification</vt:lpstr>
      <vt:lpstr>Classification Algorithms</vt:lpstr>
      <vt:lpstr>Classification – Logistic Regression</vt:lpstr>
      <vt:lpstr>Classification - More</vt:lpstr>
      <vt:lpstr>Classification – Decision Tree</vt:lpstr>
      <vt:lpstr>Classification – Neural Network</vt:lpstr>
      <vt:lpstr>Classification Model Performance</vt:lpstr>
      <vt:lpstr>Classification Model Performance (continued)</vt:lpstr>
      <vt:lpstr>Classification Performance Metrics</vt:lpstr>
      <vt:lpstr>Classification Performance Metrics (continued)</vt:lpstr>
      <vt:lpstr>Classification Performance Metrics (continued)</vt:lpstr>
      <vt:lpstr>Classification Performance Metrics (continued)</vt:lpstr>
      <vt:lpstr>Classification Performance Metrics (continued)</vt:lpstr>
      <vt:lpstr>Classification Performance Metrics (continued)</vt:lpstr>
      <vt:lpstr>Classification Performance Metrics (continued)</vt:lpstr>
      <vt:lpstr>Accuracy Paradox</vt:lpstr>
      <vt:lpstr>Imbalanced Dataset</vt:lpstr>
      <vt:lpstr>Workaround</vt:lpstr>
      <vt:lpstr>Challenge Preparation Activities</vt:lpstr>
      <vt:lpstr>Modeling - Leaderboard Challenge </vt:lpstr>
      <vt:lpstr>Additional Resources</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Martijn van Geffen</dc:creator>
  <cp:lastModifiedBy>Louis Li (GTT)</cp:lastModifiedBy>
  <cp:revision>162</cp:revision>
  <dcterms:created xsi:type="dcterms:W3CDTF">2019-01-14T09:17:39Z</dcterms:created>
  <dcterms:modified xsi:type="dcterms:W3CDTF">2022-01-25T01:47:19Z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0x01010002528CD5CA8D1C4FB5CF073D0D91135B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devidt@microsoft.com</vt:lpwstr>
  </property>
  <property fmtid="{D5CDD505-2E9C-101B-9397-08002B2CF9AE}" pid="6" name="MSIP_Label_f42aa342-8706-4288-bd11-ebb85995028c_SetDate">
    <vt:lpwstr>2019-09-20T09:39:24.4097518Z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205c0ddf-f806-4af5-8105-3c14fbe37948</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